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Lst>
  <p:notesMasterIdLst>
    <p:notesMasterId r:id="rId15"/>
  </p:notesMasterIdLst>
  <p:handoutMasterIdLst>
    <p:handoutMasterId r:id="rId16"/>
  </p:handoutMasterIdLst>
  <p:sldIdLst>
    <p:sldId id="1373" r:id="rId2"/>
    <p:sldId id="1383" r:id="rId3"/>
    <p:sldId id="1400" r:id="rId4"/>
    <p:sldId id="1426" r:id="rId5"/>
    <p:sldId id="1387" r:id="rId6"/>
    <p:sldId id="1410" r:id="rId7"/>
    <p:sldId id="1418" r:id="rId8"/>
    <p:sldId id="1419" r:id="rId9"/>
    <p:sldId id="1413" r:id="rId10"/>
    <p:sldId id="1425" r:id="rId11"/>
    <p:sldId id="1422" r:id="rId12"/>
    <p:sldId id="1384" r:id="rId13"/>
    <p:sldId id="1402" r:id="rId14"/>
  </p:sldIdLst>
  <p:sldSz cx="9144000" cy="6858000" type="screen4x3"/>
  <p:notesSz cx="6934200" cy="9232900"/>
  <p:defaultTextStyle>
    <a:defPPr>
      <a:defRPr lang="en-US"/>
    </a:defPPr>
    <a:lvl1pPr algn="l" rtl="0" fontAlgn="base">
      <a:spcBef>
        <a:spcPct val="20000"/>
      </a:spcBef>
      <a:spcAft>
        <a:spcPct val="0"/>
      </a:spcAft>
      <a:defRPr sz="2000" b="1" kern="1200">
        <a:solidFill>
          <a:schemeClr val="tx1"/>
        </a:solidFill>
        <a:latin typeface="Arial" panose="020B0604020202020204" pitchFamily="34" charset="0"/>
        <a:ea typeface="+mn-ea"/>
        <a:cs typeface="+mn-cs"/>
      </a:defRPr>
    </a:lvl1pPr>
    <a:lvl2pPr marL="457200" algn="l" rtl="0" fontAlgn="base">
      <a:spcBef>
        <a:spcPct val="20000"/>
      </a:spcBef>
      <a:spcAft>
        <a:spcPct val="0"/>
      </a:spcAft>
      <a:defRPr sz="2000" b="1" kern="1200">
        <a:solidFill>
          <a:schemeClr val="tx1"/>
        </a:solidFill>
        <a:latin typeface="Arial" panose="020B0604020202020204" pitchFamily="34" charset="0"/>
        <a:ea typeface="+mn-ea"/>
        <a:cs typeface="+mn-cs"/>
      </a:defRPr>
    </a:lvl2pPr>
    <a:lvl3pPr marL="914400" algn="l" rtl="0" fontAlgn="base">
      <a:spcBef>
        <a:spcPct val="20000"/>
      </a:spcBef>
      <a:spcAft>
        <a:spcPct val="0"/>
      </a:spcAft>
      <a:defRPr sz="2000" b="1"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defRPr sz="2000" b="1"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defRPr sz="2000" b="1" kern="1200">
        <a:solidFill>
          <a:schemeClr val="tx1"/>
        </a:solidFill>
        <a:latin typeface="Arial" panose="020B0604020202020204" pitchFamily="34" charset="0"/>
        <a:ea typeface="+mn-ea"/>
        <a:cs typeface="+mn-cs"/>
      </a:defRPr>
    </a:lvl5pPr>
    <a:lvl6pPr marL="2286000" algn="l" defTabSz="914400" rtl="0" eaLnBrk="1" latinLnBrk="0" hangingPunct="1">
      <a:defRPr sz="2000" b="1" kern="1200">
        <a:solidFill>
          <a:schemeClr val="tx1"/>
        </a:solidFill>
        <a:latin typeface="Arial" panose="020B0604020202020204" pitchFamily="34" charset="0"/>
        <a:ea typeface="+mn-ea"/>
        <a:cs typeface="+mn-cs"/>
      </a:defRPr>
    </a:lvl6pPr>
    <a:lvl7pPr marL="2743200" algn="l" defTabSz="914400" rtl="0" eaLnBrk="1" latinLnBrk="0" hangingPunct="1">
      <a:defRPr sz="2000" b="1" kern="1200">
        <a:solidFill>
          <a:schemeClr val="tx1"/>
        </a:solidFill>
        <a:latin typeface="Arial" panose="020B0604020202020204" pitchFamily="34" charset="0"/>
        <a:ea typeface="+mn-ea"/>
        <a:cs typeface="+mn-cs"/>
      </a:defRPr>
    </a:lvl7pPr>
    <a:lvl8pPr marL="3200400" algn="l" defTabSz="914400" rtl="0" eaLnBrk="1" latinLnBrk="0" hangingPunct="1">
      <a:defRPr sz="2000" b="1" kern="1200">
        <a:solidFill>
          <a:schemeClr val="tx1"/>
        </a:solidFill>
        <a:latin typeface="Arial" panose="020B0604020202020204" pitchFamily="34" charset="0"/>
        <a:ea typeface="+mn-ea"/>
        <a:cs typeface="+mn-cs"/>
      </a:defRPr>
    </a:lvl8pPr>
    <a:lvl9pPr marL="3657600" algn="l" defTabSz="914400" rtl="0" eaLnBrk="1" latinLnBrk="0" hangingPunct="1">
      <a:defRPr sz="20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8">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94658" autoAdjust="0"/>
  </p:normalViewPr>
  <p:slideViewPr>
    <p:cSldViewPr snapToGrid="0" snapToObjects="1">
      <p:cViewPr varScale="1">
        <p:scale>
          <a:sx n="120" d="100"/>
          <a:sy n="120" d="100"/>
        </p:scale>
        <p:origin x="193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932"/>
    </p:cViewPr>
  </p:sorterViewPr>
  <p:notesViewPr>
    <p:cSldViewPr snapToGrid="0" snapToObjects="1">
      <p:cViewPr>
        <p:scale>
          <a:sx n="150" d="100"/>
          <a:sy n="150" d="100"/>
        </p:scale>
        <p:origin x="36" y="4158"/>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B3B62D28-B764-9E4A-CBF0-18E4A1F1C855}"/>
              </a:ext>
            </a:extLst>
          </p:cNvPr>
          <p:cNvSpPr>
            <a:spLocks noGrp="1" noChangeArrowheads="1"/>
          </p:cNvSpPr>
          <p:nvPr>
            <p:ph type="dt" sz="quarter" idx="1"/>
          </p:nvPr>
        </p:nvSpPr>
        <p:spPr bwMode="auto">
          <a:xfrm>
            <a:off x="3930650" y="-1588"/>
            <a:ext cx="3006725"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03" tIns="0" rIns="19003" bIns="0" numCol="1" anchor="t" anchorCtr="0" compatLnSpc="1">
            <a:prstTxWarp prst="textNoShape">
              <a:avLst/>
            </a:prstTxWarp>
          </a:bodyPr>
          <a:lstStyle>
            <a:lvl1pPr algn="r" defTabSz="925513" eaLnBrk="0" hangingPunct="0">
              <a:spcBef>
                <a:spcPct val="0"/>
              </a:spcBef>
              <a:defRPr sz="1000" b="0" i="1">
                <a:latin typeface="Times New Roman" panose="02020603050405020304" pitchFamily="18" charset="0"/>
              </a:defRPr>
            </a:lvl1pPr>
          </a:lstStyle>
          <a:p>
            <a:endParaRPr lang="en-US" altLang="en-US"/>
          </a:p>
        </p:txBody>
      </p:sp>
      <p:sp>
        <p:nvSpPr>
          <p:cNvPr id="3075" name="Rectangle 3">
            <a:extLst>
              <a:ext uri="{FF2B5EF4-FFF2-40B4-BE49-F238E27FC236}">
                <a16:creationId xmlns:a16="http://schemas.microsoft.com/office/drawing/2014/main" id="{D4D8E5AB-82D8-1817-6D1E-25C0FE60E6F6}"/>
              </a:ext>
            </a:extLst>
          </p:cNvPr>
          <p:cNvSpPr>
            <a:spLocks noGrp="1" noChangeArrowheads="1"/>
          </p:cNvSpPr>
          <p:nvPr>
            <p:ph type="ftr" sz="quarter" idx="2"/>
          </p:nvPr>
        </p:nvSpPr>
        <p:spPr bwMode="auto">
          <a:xfrm>
            <a:off x="-3175" y="8801100"/>
            <a:ext cx="3006725"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03" tIns="0" rIns="19003" bIns="0" numCol="1" anchor="b" anchorCtr="0" compatLnSpc="1">
            <a:prstTxWarp prst="textNoShape">
              <a:avLst/>
            </a:prstTxWarp>
          </a:bodyPr>
          <a:lstStyle>
            <a:lvl1pPr defTabSz="925513" eaLnBrk="0" hangingPunct="0">
              <a:spcBef>
                <a:spcPct val="0"/>
              </a:spcBef>
              <a:defRPr sz="1000" b="0" i="1">
                <a:latin typeface="Times New Roman" panose="02020603050405020304" pitchFamily="18" charset="0"/>
              </a:defRPr>
            </a:lvl1pPr>
          </a:lstStyle>
          <a:p>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2CF378B-62EC-E31F-8A72-99D481D2700C}"/>
              </a:ext>
            </a:extLst>
          </p:cNvPr>
          <p:cNvSpPr>
            <a:spLocks noGrp="1" noChangeArrowheads="1"/>
          </p:cNvSpPr>
          <p:nvPr>
            <p:ph type="hdr" sz="quarter"/>
          </p:nvPr>
        </p:nvSpPr>
        <p:spPr bwMode="auto">
          <a:xfrm>
            <a:off x="-3175" y="-1588"/>
            <a:ext cx="3006725"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03" tIns="0" rIns="19003" bIns="0" numCol="1" anchor="t" anchorCtr="0" compatLnSpc="1">
            <a:prstTxWarp prst="textNoShape">
              <a:avLst/>
            </a:prstTxWarp>
          </a:bodyPr>
          <a:lstStyle>
            <a:lvl1pPr defTabSz="925513" eaLnBrk="0" hangingPunct="0">
              <a:spcBef>
                <a:spcPct val="0"/>
              </a:spcBef>
              <a:defRPr sz="1000" b="0" i="1">
                <a:latin typeface="Times New Roman" panose="02020603050405020304" pitchFamily="18" charset="0"/>
              </a:defRPr>
            </a:lvl1pPr>
          </a:lstStyle>
          <a:p>
            <a:endParaRPr lang="en-US" altLang="en-US"/>
          </a:p>
        </p:txBody>
      </p:sp>
      <p:sp>
        <p:nvSpPr>
          <p:cNvPr id="2051" name="Rectangle 3">
            <a:extLst>
              <a:ext uri="{FF2B5EF4-FFF2-40B4-BE49-F238E27FC236}">
                <a16:creationId xmlns:a16="http://schemas.microsoft.com/office/drawing/2014/main" id="{2E372D2A-C55B-88F3-1D11-95A97BB1A805}"/>
              </a:ext>
            </a:extLst>
          </p:cNvPr>
          <p:cNvSpPr>
            <a:spLocks noGrp="1" noChangeArrowheads="1"/>
          </p:cNvSpPr>
          <p:nvPr>
            <p:ph type="dt" idx="1"/>
          </p:nvPr>
        </p:nvSpPr>
        <p:spPr bwMode="auto">
          <a:xfrm>
            <a:off x="3930650" y="-1588"/>
            <a:ext cx="3006725"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03" tIns="0" rIns="19003" bIns="0" numCol="1" anchor="t" anchorCtr="0" compatLnSpc="1">
            <a:prstTxWarp prst="textNoShape">
              <a:avLst/>
            </a:prstTxWarp>
          </a:bodyPr>
          <a:lstStyle>
            <a:lvl1pPr algn="r" defTabSz="925513" eaLnBrk="0" hangingPunct="0">
              <a:spcBef>
                <a:spcPct val="0"/>
              </a:spcBef>
              <a:defRPr sz="1000" b="0" i="1">
                <a:latin typeface="Times New Roman" panose="02020603050405020304" pitchFamily="18" charset="0"/>
              </a:defRPr>
            </a:lvl1pPr>
          </a:lstStyle>
          <a:p>
            <a:endParaRPr lang="en-US" altLang="en-US"/>
          </a:p>
        </p:txBody>
      </p:sp>
      <p:sp>
        <p:nvSpPr>
          <p:cNvPr id="2052" name="Rectangle 4">
            <a:extLst>
              <a:ext uri="{FF2B5EF4-FFF2-40B4-BE49-F238E27FC236}">
                <a16:creationId xmlns:a16="http://schemas.microsoft.com/office/drawing/2014/main" id="{0A816795-B1C5-148C-0405-C8E222A95E65}"/>
              </a:ext>
            </a:extLst>
          </p:cNvPr>
          <p:cNvSpPr>
            <a:spLocks noGrp="1" noChangeArrowheads="1"/>
          </p:cNvSpPr>
          <p:nvPr>
            <p:ph type="ftr" sz="quarter" idx="4"/>
          </p:nvPr>
        </p:nvSpPr>
        <p:spPr bwMode="auto">
          <a:xfrm>
            <a:off x="-3175" y="8801100"/>
            <a:ext cx="3006725"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03" tIns="0" rIns="19003" bIns="0" numCol="1" anchor="b" anchorCtr="0" compatLnSpc="1">
            <a:prstTxWarp prst="textNoShape">
              <a:avLst/>
            </a:prstTxWarp>
          </a:bodyPr>
          <a:lstStyle>
            <a:lvl1pPr defTabSz="925513" eaLnBrk="0" hangingPunct="0">
              <a:spcBef>
                <a:spcPct val="0"/>
              </a:spcBef>
              <a:defRPr sz="1000" b="0" i="1">
                <a:latin typeface="Times New Roman" panose="02020603050405020304" pitchFamily="18" charset="0"/>
              </a:defRPr>
            </a:lvl1pPr>
          </a:lstStyle>
          <a:p>
            <a:endParaRPr lang="en-US" altLang="en-US"/>
          </a:p>
        </p:txBody>
      </p:sp>
      <p:sp>
        <p:nvSpPr>
          <p:cNvPr id="2053" name="Rectangle 5">
            <a:extLst>
              <a:ext uri="{FF2B5EF4-FFF2-40B4-BE49-F238E27FC236}">
                <a16:creationId xmlns:a16="http://schemas.microsoft.com/office/drawing/2014/main" id="{55E2026D-251F-FC87-B3DF-EEFD403A7C57}"/>
              </a:ext>
            </a:extLst>
          </p:cNvPr>
          <p:cNvSpPr>
            <a:spLocks noGrp="1" noChangeArrowheads="1"/>
          </p:cNvSpPr>
          <p:nvPr>
            <p:ph type="sldNum" sz="quarter" idx="5"/>
          </p:nvPr>
        </p:nvSpPr>
        <p:spPr bwMode="auto">
          <a:xfrm>
            <a:off x="3930650" y="8801100"/>
            <a:ext cx="3006725"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03" tIns="0" rIns="19003" bIns="0" numCol="1" anchor="b" anchorCtr="0" compatLnSpc="1">
            <a:prstTxWarp prst="textNoShape">
              <a:avLst/>
            </a:prstTxWarp>
          </a:bodyPr>
          <a:lstStyle>
            <a:lvl1pPr algn="r" defTabSz="925513" eaLnBrk="0" hangingPunct="0">
              <a:spcBef>
                <a:spcPct val="0"/>
              </a:spcBef>
              <a:defRPr sz="1000" b="0" i="1">
                <a:latin typeface="Times New Roman" panose="02020603050405020304" pitchFamily="18" charset="0"/>
              </a:defRPr>
            </a:lvl1pPr>
          </a:lstStyle>
          <a:p>
            <a:fld id="{F106D977-C1E7-464E-96FD-F2C016BB3AAF}" type="slidenum">
              <a:rPr lang="en-US" altLang="en-US"/>
              <a:pPr/>
              <a:t>‹#›</a:t>
            </a:fld>
            <a:endParaRPr lang="en-US" altLang="en-US"/>
          </a:p>
        </p:txBody>
      </p:sp>
      <p:sp>
        <p:nvSpPr>
          <p:cNvPr id="2054" name="Rectangle 6">
            <a:extLst>
              <a:ext uri="{FF2B5EF4-FFF2-40B4-BE49-F238E27FC236}">
                <a16:creationId xmlns:a16="http://schemas.microsoft.com/office/drawing/2014/main" id="{6B2B9A7C-CF67-4305-F1D6-F1EFBD44D94C}"/>
              </a:ext>
            </a:extLst>
          </p:cNvPr>
          <p:cNvSpPr>
            <a:spLocks noGrp="1" noChangeArrowheads="1"/>
          </p:cNvSpPr>
          <p:nvPr>
            <p:ph type="body" sz="quarter" idx="3"/>
          </p:nvPr>
        </p:nvSpPr>
        <p:spPr bwMode="auto">
          <a:xfrm>
            <a:off x="912813" y="4405313"/>
            <a:ext cx="5105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21" tIns="45915" rIns="93421" bIns="4591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5" name="Rectangle 7">
            <a:extLst>
              <a:ext uri="{FF2B5EF4-FFF2-40B4-BE49-F238E27FC236}">
                <a16:creationId xmlns:a16="http://schemas.microsoft.com/office/drawing/2014/main" id="{8C101D04-CF1C-4C79-B454-FF51C5D67E20}"/>
              </a:ext>
            </a:extLst>
          </p:cNvPr>
          <p:cNvSpPr>
            <a:spLocks noChangeArrowheads="1" noTextEdit="1"/>
          </p:cNvSpPr>
          <p:nvPr>
            <p:ph type="sldImg" idx="2"/>
          </p:nvPr>
        </p:nvSpPr>
        <p:spPr bwMode="auto">
          <a:xfrm>
            <a:off x="1181100" y="728663"/>
            <a:ext cx="4579938" cy="343535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cSld>
  <p:clrMap bg1="lt1" tx1="dk1" bg2="lt2" tx2="dk2" accent1="accent1" accent2="accent2" accent3="accent3" accent4="accent4" accent5="accent5" accent6="accent6" hlink="hlink" folHlink="folHlink"/>
  <p:notesStyle>
    <a:lvl1pPr algn="l" defTabSz="911225"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defTabSz="911225"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defTabSz="911225"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defTabSz="911225"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16100" algn="l" defTabSz="911225"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64C92E10-B940-F601-9A92-A44B9EF62F64}"/>
              </a:ext>
            </a:extLst>
          </p:cNvPr>
          <p:cNvSpPr>
            <a:spLocks noGrp="1" noChangeArrowheads="1"/>
          </p:cNvSpPr>
          <p:nvPr>
            <p:ph type="sldNum" sz="quarter" idx="5"/>
          </p:nvPr>
        </p:nvSpPr>
        <p:spPr>
          <a:ln/>
        </p:spPr>
        <p:txBody>
          <a:bodyPr/>
          <a:lstStyle/>
          <a:p>
            <a:fld id="{6EC25A23-A3F7-BE4C-98FC-DB61FBFD6BC9}" type="slidenum">
              <a:rPr lang="en-US" altLang="en-US"/>
              <a:pPr/>
              <a:t>1</a:t>
            </a:fld>
            <a:endParaRPr lang="en-US" altLang="en-US"/>
          </a:p>
        </p:txBody>
      </p:sp>
      <p:sp>
        <p:nvSpPr>
          <p:cNvPr id="1353730" name="Rectangle 2">
            <a:extLst>
              <a:ext uri="{FF2B5EF4-FFF2-40B4-BE49-F238E27FC236}">
                <a16:creationId xmlns:a16="http://schemas.microsoft.com/office/drawing/2014/main" id="{2F98F079-759F-40B0-1A91-F9E1725F2C69}"/>
              </a:ext>
            </a:extLst>
          </p:cNvPr>
          <p:cNvSpPr>
            <a:spLocks noChangeArrowheads="1" noTextEdit="1"/>
          </p:cNvSpPr>
          <p:nvPr>
            <p:ph type="sldImg"/>
          </p:nvPr>
        </p:nvSpPr>
        <p:spPr>
          <a:xfrm>
            <a:off x="1219200" y="762000"/>
            <a:ext cx="4613275" cy="3460750"/>
          </a:xfrm>
          <a:ln/>
        </p:spPr>
      </p:sp>
      <p:sp>
        <p:nvSpPr>
          <p:cNvPr id="1353734" name="Rectangle 6">
            <a:extLst>
              <a:ext uri="{FF2B5EF4-FFF2-40B4-BE49-F238E27FC236}">
                <a16:creationId xmlns:a16="http://schemas.microsoft.com/office/drawing/2014/main" id="{0E49DF1B-DE6B-7EB8-6562-3003F80B237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81FF289A-7CD5-70BA-5815-8EB576BA83C0}"/>
              </a:ext>
            </a:extLst>
          </p:cNvPr>
          <p:cNvSpPr>
            <a:spLocks noGrp="1" noChangeArrowheads="1"/>
          </p:cNvSpPr>
          <p:nvPr>
            <p:ph type="sldNum" sz="quarter" idx="5"/>
          </p:nvPr>
        </p:nvSpPr>
        <p:spPr>
          <a:ln/>
        </p:spPr>
        <p:txBody>
          <a:bodyPr/>
          <a:lstStyle/>
          <a:p>
            <a:fld id="{13F37D62-6C81-5B4F-B786-3E8748FDE675}" type="slidenum">
              <a:rPr lang="en-US" altLang="en-US"/>
              <a:pPr/>
              <a:t>10</a:t>
            </a:fld>
            <a:endParaRPr lang="en-US" altLang="en-US"/>
          </a:p>
        </p:txBody>
      </p:sp>
      <p:sp>
        <p:nvSpPr>
          <p:cNvPr id="1546242" name="Rectangle 2">
            <a:extLst>
              <a:ext uri="{FF2B5EF4-FFF2-40B4-BE49-F238E27FC236}">
                <a16:creationId xmlns:a16="http://schemas.microsoft.com/office/drawing/2014/main" id="{B8D96EE0-4D7E-93D3-104F-18E4886C5BBE}"/>
              </a:ext>
            </a:extLst>
          </p:cNvPr>
          <p:cNvSpPr>
            <a:spLocks noChangeArrowheads="1" noTextEdit="1"/>
          </p:cNvSpPr>
          <p:nvPr>
            <p:ph type="sldImg"/>
          </p:nvPr>
        </p:nvSpPr>
        <p:spPr>
          <a:ln/>
        </p:spPr>
      </p:sp>
      <p:sp>
        <p:nvSpPr>
          <p:cNvPr id="1546243" name="Rectangle 3">
            <a:extLst>
              <a:ext uri="{FF2B5EF4-FFF2-40B4-BE49-F238E27FC236}">
                <a16:creationId xmlns:a16="http://schemas.microsoft.com/office/drawing/2014/main" id="{EB1B0708-EC57-0EF9-37E4-21198AD0B197}"/>
              </a:ext>
            </a:extLst>
          </p:cNvPr>
          <p:cNvSpPr>
            <a:spLocks noGrp="1" noChangeArrowheads="1"/>
          </p:cNvSpPr>
          <p:nvPr>
            <p:ph type="body" idx="1"/>
          </p:nvPr>
        </p:nvSpPr>
        <p:spPr>
          <a:xfrm>
            <a:off x="912813" y="4405313"/>
            <a:ext cx="5405437" cy="4114800"/>
          </a:xfrm>
          <a:ln/>
        </p:spPr>
        <p:txBody>
          <a:bodyPr/>
          <a:lstStyle/>
          <a:p>
            <a:endParaRPr lang="en-US" altLang="en-US" sz="140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A71117C7-4F33-C55A-15FE-F9B1F97CA6B5}"/>
              </a:ext>
            </a:extLst>
          </p:cNvPr>
          <p:cNvSpPr>
            <a:spLocks noGrp="1" noChangeArrowheads="1"/>
          </p:cNvSpPr>
          <p:nvPr>
            <p:ph type="sldNum" sz="quarter" idx="5"/>
          </p:nvPr>
        </p:nvSpPr>
        <p:spPr>
          <a:ln/>
        </p:spPr>
        <p:txBody>
          <a:bodyPr/>
          <a:lstStyle/>
          <a:p>
            <a:fld id="{A0863284-AAA5-684E-ADCB-DD9D6152F961}" type="slidenum">
              <a:rPr lang="en-US" altLang="en-US"/>
              <a:pPr/>
              <a:t>11</a:t>
            </a:fld>
            <a:endParaRPr lang="en-US" altLang="en-US"/>
          </a:p>
        </p:txBody>
      </p:sp>
      <p:sp>
        <p:nvSpPr>
          <p:cNvPr id="1530882" name="Rectangle 2">
            <a:extLst>
              <a:ext uri="{FF2B5EF4-FFF2-40B4-BE49-F238E27FC236}">
                <a16:creationId xmlns:a16="http://schemas.microsoft.com/office/drawing/2014/main" id="{B6E8F331-C519-DBD8-7D7F-D4BFB3F3E929}"/>
              </a:ext>
            </a:extLst>
          </p:cNvPr>
          <p:cNvSpPr>
            <a:spLocks noChangeArrowheads="1" noTextEdit="1"/>
          </p:cNvSpPr>
          <p:nvPr>
            <p:ph type="sldImg"/>
          </p:nvPr>
        </p:nvSpPr>
        <p:spPr>
          <a:ln/>
        </p:spPr>
      </p:sp>
      <p:sp>
        <p:nvSpPr>
          <p:cNvPr id="1530883" name="Rectangle 3">
            <a:extLst>
              <a:ext uri="{FF2B5EF4-FFF2-40B4-BE49-F238E27FC236}">
                <a16:creationId xmlns:a16="http://schemas.microsoft.com/office/drawing/2014/main" id="{F3581E7B-3062-2957-0F62-7CA10F7DC6BE}"/>
              </a:ext>
            </a:extLst>
          </p:cNvPr>
          <p:cNvSpPr>
            <a:spLocks noGrp="1" noChangeArrowheads="1"/>
          </p:cNvSpPr>
          <p:nvPr>
            <p:ph type="body" idx="1"/>
          </p:nvPr>
        </p:nvSpPr>
        <p:spPr>
          <a:xfrm>
            <a:off x="912813" y="4405313"/>
            <a:ext cx="5405437" cy="4114800"/>
          </a:xfrm>
          <a:ln/>
        </p:spPr>
        <p:txBody>
          <a:bodyPr/>
          <a:lstStyle/>
          <a:p>
            <a:endParaRPr lang="en-US" altLang="en-US" sz="140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17F35F90-6930-BD62-78AE-3A286ECBA26C}"/>
              </a:ext>
            </a:extLst>
          </p:cNvPr>
          <p:cNvSpPr>
            <a:spLocks noGrp="1" noChangeArrowheads="1"/>
          </p:cNvSpPr>
          <p:nvPr>
            <p:ph type="sldNum" sz="quarter" idx="5"/>
          </p:nvPr>
        </p:nvSpPr>
        <p:spPr>
          <a:ln/>
        </p:spPr>
        <p:txBody>
          <a:bodyPr/>
          <a:lstStyle/>
          <a:p>
            <a:fld id="{103CD976-E5F2-0648-AB83-171F247CAC07}" type="slidenum">
              <a:rPr lang="en-US" altLang="en-US"/>
              <a:pPr/>
              <a:t>12</a:t>
            </a:fld>
            <a:endParaRPr lang="en-US" altLang="en-US"/>
          </a:p>
        </p:txBody>
      </p:sp>
      <p:sp>
        <p:nvSpPr>
          <p:cNvPr id="1436674" name="Rectangle 2">
            <a:extLst>
              <a:ext uri="{FF2B5EF4-FFF2-40B4-BE49-F238E27FC236}">
                <a16:creationId xmlns:a16="http://schemas.microsoft.com/office/drawing/2014/main" id="{73CCE625-0A55-B832-0616-22D7FA56CE6C}"/>
              </a:ext>
            </a:extLst>
          </p:cNvPr>
          <p:cNvSpPr>
            <a:spLocks noChangeArrowheads="1" noTextEdit="1"/>
          </p:cNvSpPr>
          <p:nvPr>
            <p:ph type="sldImg"/>
          </p:nvPr>
        </p:nvSpPr>
        <p:spPr>
          <a:ln/>
        </p:spPr>
      </p:sp>
      <p:sp>
        <p:nvSpPr>
          <p:cNvPr id="1436675" name="Rectangle 3">
            <a:extLst>
              <a:ext uri="{FF2B5EF4-FFF2-40B4-BE49-F238E27FC236}">
                <a16:creationId xmlns:a16="http://schemas.microsoft.com/office/drawing/2014/main" id="{1B13FEEC-1A94-DD3D-67FC-AD67731DA560}"/>
              </a:ext>
            </a:extLst>
          </p:cNvPr>
          <p:cNvSpPr>
            <a:spLocks noGrp="1" noChangeArrowheads="1"/>
          </p:cNvSpPr>
          <p:nvPr>
            <p:ph type="body" idx="1"/>
          </p:nvPr>
        </p:nvSpPr>
        <p:spPr>
          <a:xfrm>
            <a:off x="912813" y="4405313"/>
            <a:ext cx="5405437" cy="4114800"/>
          </a:xfrm>
          <a:ln/>
        </p:spPr>
        <p:txBody>
          <a:bodyPr/>
          <a:lstStyle/>
          <a:p>
            <a:endParaRPr lang="en-US" altLang="en-US" sz="140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488699BD-B7EE-3C5F-4075-F0B1F4A836EC}"/>
              </a:ext>
            </a:extLst>
          </p:cNvPr>
          <p:cNvSpPr>
            <a:spLocks noGrp="1" noChangeArrowheads="1"/>
          </p:cNvSpPr>
          <p:nvPr>
            <p:ph type="sldNum" sz="quarter" idx="5"/>
          </p:nvPr>
        </p:nvSpPr>
        <p:spPr>
          <a:ln/>
        </p:spPr>
        <p:txBody>
          <a:bodyPr/>
          <a:lstStyle/>
          <a:p>
            <a:fld id="{1201C89B-FBFA-764B-94E4-0B756465AAB9}" type="slidenum">
              <a:rPr lang="en-US" altLang="en-US"/>
              <a:pPr/>
              <a:t>13</a:t>
            </a:fld>
            <a:endParaRPr lang="en-US" altLang="en-US"/>
          </a:p>
        </p:txBody>
      </p:sp>
      <p:sp>
        <p:nvSpPr>
          <p:cNvPr id="1473538" name="Rectangle 2">
            <a:extLst>
              <a:ext uri="{FF2B5EF4-FFF2-40B4-BE49-F238E27FC236}">
                <a16:creationId xmlns:a16="http://schemas.microsoft.com/office/drawing/2014/main" id="{98D50187-D8E1-7FF9-45F8-FCEA47FFFF3C}"/>
              </a:ext>
            </a:extLst>
          </p:cNvPr>
          <p:cNvSpPr>
            <a:spLocks noChangeArrowheads="1" noTextEdit="1"/>
          </p:cNvSpPr>
          <p:nvPr>
            <p:ph type="sldImg"/>
          </p:nvPr>
        </p:nvSpPr>
        <p:spPr>
          <a:xfrm>
            <a:off x="1143000" y="696913"/>
            <a:ext cx="4648200" cy="3486150"/>
          </a:xfrm>
          <a:ln cap="flat"/>
        </p:spPr>
      </p:sp>
      <p:sp>
        <p:nvSpPr>
          <p:cNvPr id="1473539" name="Rectangle 3">
            <a:extLst>
              <a:ext uri="{FF2B5EF4-FFF2-40B4-BE49-F238E27FC236}">
                <a16:creationId xmlns:a16="http://schemas.microsoft.com/office/drawing/2014/main" id="{DAA6EFE0-E5EB-0953-BB53-ED65C48211A6}"/>
              </a:ext>
            </a:extLst>
          </p:cNvPr>
          <p:cNvSpPr>
            <a:spLocks noGrp="1" noChangeArrowheads="1"/>
          </p:cNvSpPr>
          <p:nvPr>
            <p:ph type="body" idx="1"/>
          </p:nvPr>
        </p:nvSpPr>
        <p:spPr>
          <a:xfrm>
            <a:off x="914400" y="4416425"/>
            <a:ext cx="5105400" cy="4106863"/>
          </a:xfrm>
          <a:ln/>
          <a:extLst>
            <a:ext uri="{91240B29-F687-4F45-9708-019B960494DF}">
              <a14:hiddenLine xmlns:a14="http://schemas.microsoft.com/office/drawing/2010/main" w="12700">
                <a:solidFill>
                  <a:schemeClr val="tx1"/>
                </a:solidFill>
                <a:miter lim="800000"/>
                <a:headEnd/>
                <a:tailEnd/>
              </a14:hiddenLine>
            </a:ext>
          </a:extLst>
        </p:spPr>
        <p:txBody>
          <a:bodyPr lIns="91340" tIns="44869" rIns="91340" bIns="44869"/>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EB64875E-AE81-6A24-D8F0-3E225FE59202}"/>
              </a:ext>
            </a:extLst>
          </p:cNvPr>
          <p:cNvSpPr>
            <a:spLocks noGrp="1" noChangeArrowheads="1"/>
          </p:cNvSpPr>
          <p:nvPr>
            <p:ph type="sldNum" sz="quarter" idx="5"/>
          </p:nvPr>
        </p:nvSpPr>
        <p:spPr>
          <a:ln/>
        </p:spPr>
        <p:txBody>
          <a:bodyPr/>
          <a:lstStyle/>
          <a:p>
            <a:fld id="{1BE38567-0691-9E4C-8244-0BAA38211937}" type="slidenum">
              <a:rPr lang="en-US" altLang="en-US"/>
              <a:pPr/>
              <a:t>2</a:t>
            </a:fld>
            <a:endParaRPr lang="en-US" altLang="en-US"/>
          </a:p>
        </p:txBody>
      </p:sp>
      <p:sp>
        <p:nvSpPr>
          <p:cNvPr id="1423362" name="Rectangle 2">
            <a:extLst>
              <a:ext uri="{FF2B5EF4-FFF2-40B4-BE49-F238E27FC236}">
                <a16:creationId xmlns:a16="http://schemas.microsoft.com/office/drawing/2014/main" id="{0468D914-5E86-A264-D561-3810F0AEADC0}"/>
              </a:ext>
            </a:extLst>
          </p:cNvPr>
          <p:cNvSpPr>
            <a:spLocks noChangeArrowheads="1" noTextEdit="1"/>
          </p:cNvSpPr>
          <p:nvPr>
            <p:ph type="sldImg"/>
          </p:nvPr>
        </p:nvSpPr>
        <p:spPr>
          <a:ln/>
        </p:spPr>
      </p:sp>
      <p:sp>
        <p:nvSpPr>
          <p:cNvPr id="1423364" name="Rectangle 4">
            <a:extLst>
              <a:ext uri="{FF2B5EF4-FFF2-40B4-BE49-F238E27FC236}">
                <a16:creationId xmlns:a16="http://schemas.microsoft.com/office/drawing/2014/main" id="{20BCBB87-187D-FEA1-4615-6662616D81D1}"/>
              </a:ext>
            </a:extLst>
          </p:cNvPr>
          <p:cNvSpPr>
            <a:spLocks noGrp="1" noChangeArrowheads="1"/>
          </p:cNvSpPr>
          <p:nvPr>
            <p:ph type="body" idx="1"/>
          </p:nvPr>
        </p:nvSpPr>
        <p:spPr>
          <a:xfrm>
            <a:off x="912813" y="4405313"/>
            <a:ext cx="5405437" cy="4114800"/>
          </a:xfrm>
          <a:ln/>
        </p:spPr>
        <p:txBody>
          <a:bodyPr/>
          <a:lstStyle/>
          <a:p>
            <a:endParaRPr lang="en-US" altLang="en-US" sz="140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E949D83D-DFF5-8867-16BD-6A5C90223D5B}"/>
              </a:ext>
            </a:extLst>
          </p:cNvPr>
          <p:cNvSpPr>
            <a:spLocks noGrp="1" noChangeArrowheads="1"/>
          </p:cNvSpPr>
          <p:nvPr>
            <p:ph type="sldNum" sz="quarter" idx="5"/>
          </p:nvPr>
        </p:nvSpPr>
        <p:spPr>
          <a:ln/>
        </p:spPr>
        <p:txBody>
          <a:bodyPr/>
          <a:lstStyle/>
          <a:p>
            <a:fld id="{F53E0C13-B7DE-D94A-8624-6F45F9C3CCEA}" type="slidenum">
              <a:rPr lang="en-US" altLang="en-US"/>
              <a:pPr/>
              <a:t>3</a:t>
            </a:fld>
            <a:endParaRPr lang="en-US" altLang="en-US"/>
          </a:p>
        </p:txBody>
      </p:sp>
      <p:sp>
        <p:nvSpPr>
          <p:cNvPr id="1469442" name="Rectangle 2">
            <a:extLst>
              <a:ext uri="{FF2B5EF4-FFF2-40B4-BE49-F238E27FC236}">
                <a16:creationId xmlns:a16="http://schemas.microsoft.com/office/drawing/2014/main" id="{85C07C5C-98B2-248E-CAAB-DDBB146748C5}"/>
              </a:ext>
            </a:extLst>
          </p:cNvPr>
          <p:cNvSpPr>
            <a:spLocks noChangeArrowheads="1" noTextEdit="1"/>
          </p:cNvSpPr>
          <p:nvPr>
            <p:ph type="sldImg"/>
          </p:nvPr>
        </p:nvSpPr>
        <p:spPr>
          <a:ln/>
        </p:spPr>
      </p:sp>
      <p:sp>
        <p:nvSpPr>
          <p:cNvPr id="1469443" name="Rectangle 3">
            <a:extLst>
              <a:ext uri="{FF2B5EF4-FFF2-40B4-BE49-F238E27FC236}">
                <a16:creationId xmlns:a16="http://schemas.microsoft.com/office/drawing/2014/main" id="{E24A6D45-DEBF-5655-76DD-BDC6D478C591}"/>
              </a:ext>
            </a:extLst>
          </p:cNvPr>
          <p:cNvSpPr>
            <a:spLocks noGrp="1" noChangeArrowheads="1"/>
          </p:cNvSpPr>
          <p:nvPr>
            <p:ph type="body" idx="1"/>
          </p:nvPr>
        </p:nvSpPr>
        <p:spPr>
          <a:xfrm>
            <a:off x="912813" y="4405313"/>
            <a:ext cx="5405437" cy="4114800"/>
          </a:xfrm>
          <a:ln/>
        </p:spPr>
        <p:txBody>
          <a:bodyPr/>
          <a:lstStyle/>
          <a:p>
            <a:endParaRPr lang="en-US" altLang="en-US" sz="140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867602EB-052E-7949-C6EC-A753CC24E7E6}"/>
              </a:ext>
            </a:extLst>
          </p:cNvPr>
          <p:cNvSpPr>
            <a:spLocks noGrp="1" noChangeArrowheads="1"/>
          </p:cNvSpPr>
          <p:nvPr>
            <p:ph type="sldNum" sz="quarter" idx="5"/>
          </p:nvPr>
        </p:nvSpPr>
        <p:spPr>
          <a:ln/>
        </p:spPr>
        <p:txBody>
          <a:bodyPr/>
          <a:lstStyle/>
          <a:p>
            <a:fld id="{C90B797B-A677-9B48-A391-E977B08E8CE2}" type="slidenum">
              <a:rPr lang="en-US" altLang="en-US"/>
              <a:pPr/>
              <a:t>4</a:t>
            </a:fld>
            <a:endParaRPr lang="en-US" altLang="en-US"/>
          </a:p>
        </p:txBody>
      </p:sp>
      <p:sp>
        <p:nvSpPr>
          <p:cNvPr id="1554434" name="Rectangle 2">
            <a:extLst>
              <a:ext uri="{FF2B5EF4-FFF2-40B4-BE49-F238E27FC236}">
                <a16:creationId xmlns:a16="http://schemas.microsoft.com/office/drawing/2014/main" id="{93C82B18-3FE7-95A0-EE23-60FE6F256FF0}"/>
              </a:ext>
            </a:extLst>
          </p:cNvPr>
          <p:cNvSpPr>
            <a:spLocks noChangeArrowheads="1" noTextEdit="1"/>
          </p:cNvSpPr>
          <p:nvPr>
            <p:ph type="sldImg"/>
          </p:nvPr>
        </p:nvSpPr>
        <p:spPr>
          <a:xfrm>
            <a:off x="1219200" y="762000"/>
            <a:ext cx="4613275" cy="3460750"/>
          </a:xfrm>
          <a:ln/>
        </p:spPr>
      </p:sp>
      <p:sp>
        <p:nvSpPr>
          <p:cNvPr id="1554435" name="Rectangle 3">
            <a:extLst>
              <a:ext uri="{FF2B5EF4-FFF2-40B4-BE49-F238E27FC236}">
                <a16:creationId xmlns:a16="http://schemas.microsoft.com/office/drawing/2014/main" id="{ABB6FEA2-E54E-CCE5-AB17-791E55DB3CF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C159F974-1E80-C8F7-BFF7-A6CEAB012695}"/>
              </a:ext>
            </a:extLst>
          </p:cNvPr>
          <p:cNvSpPr>
            <a:spLocks noGrp="1" noChangeArrowheads="1"/>
          </p:cNvSpPr>
          <p:nvPr>
            <p:ph type="sldNum" sz="quarter" idx="5"/>
          </p:nvPr>
        </p:nvSpPr>
        <p:spPr>
          <a:ln/>
        </p:spPr>
        <p:txBody>
          <a:bodyPr/>
          <a:lstStyle/>
          <a:p>
            <a:fld id="{DFCC2E67-10F0-D745-A12D-BC8F4B39C02A}" type="slidenum">
              <a:rPr lang="en-US" altLang="en-US"/>
              <a:pPr/>
              <a:t>5</a:t>
            </a:fld>
            <a:endParaRPr lang="en-US" altLang="en-US"/>
          </a:p>
        </p:txBody>
      </p:sp>
      <p:sp>
        <p:nvSpPr>
          <p:cNvPr id="1442818" name="Rectangle 2">
            <a:extLst>
              <a:ext uri="{FF2B5EF4-FFF2-40B4-BE49-F238E27FC236}">
                <a16:creationId xmlns:a16="http://schemas.microsoft.com/office/drawing/2014/main" id="{5A12EA89-438A-5342-FF8F-AF729476186E}"/>
              </a:ext>
            </a:extLst>
          </p:cNvPr>
          <p:cNvSpPr>
            <a:spLocks noChangeArrowheads="1" noTextEdit="1"/>
          </p:cNvSpPr>
          <p:nvPr>
            <p:ph type="sldImg"/>
          </p:nvPr>
        </p:nvSpPr>
        <p:spPr>
          <a:ln/>
        </p:spPr>
      </p:sp>
      <p:sp>
        <p:nvSpPr>
          <p:cNvPr id="1442819" name="Rectangle 3">
            <a:extLst>
              <a:ext uri="{FF2B5EF4-FFF2-40B4-BE49-F238E27FC236}">
                <a16:creationId xmlns:a16="http://schemas.microsoft.com/office/drawing/2014/main" id="{188BFD6E-26C6-2A1A-A4A3-CFBA76C5069E}"/>
              </a:ext>
            </a:extLst>
          </p:cNvPr>
          <p:cNvSpPr>
            <a:spLocks noGrp="1" noChangeArrowheads="1"/>
          </p:cNvSpPr>
          <p:nvPr>
            <p:ph type="body" idx="1"/>
          </p:nvPr>
        </p:nvSpPr>
        <p:spPr>
          <a:xfrm>
            <a:off x="912813" y="4405313"/>
            <a:ext cx="5405437" cy="4114800"/>
          </a:xfrm>
          <a:ln/>
        </p:spPr>
        <p:txBody>
          <a:bodyPr/>
          <a:lstStyle/>
          <a:p>
            <a:endParaRPr lang="en-US" altLang="en-US" sz="140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88251FE8-3C8D-3318-0BC4-3C49A084C27C}"/>
              </a:ext>
            </a:extLst>
          </p:cNvPr>
          <p:cNvSpPr>
            <a:spLocks noGrp="1" noChangeArrowheads="1"/>
          </p:cNvSpPr>
          <p:nvPr>
            <p:ph type="sldNum" sz="quarter" idx="5"/>
          </p:nvPr>
        </p:nvSpPr>
        <p:spPr>
          <a:ln/>
        </p:spPr>
        <p:txBody>
          <a:bodyPr/>
          <a:lstStyle/>
          <a:p>
            <a:fld id="{650F91A1-6F86-C745-8CB7-906708A68C57}" type="slidenum">
              <a:rPr lang="en-US" altLang="en-US"/>
              <a:pPr/>
              <a:t>6</a:t>
            </a:fld>
            <a:endParaRPr lang="en-US" altLang="en-US"/>
          </a:p>
        </p:txBody>
      </p:sp>
      <p:sp>
        <p:nvSpPr>
          <p:cNvPr id="1489922" name="Rectangle 2">
            <a:extLst>
              <a:ext uri="{FF2B5EF4-FFF2-40B4-BE49-F238E27FC236}">
                <a16:creationId xmlns:a16="http://schemas.microsoft.com/office/drawing/2014/main" id="{3CFE3F7D-20C4-C557-6201-82E1EF8C05E1}"/>
              </a:ext>
            </a:extLst>
          </p:cNvPr>
          <p:cNvSpPr>
            <a:spLocks noChangeArrowheads="1" noTextEdit="1"/>
          </p:cNvSpPr>
          <p:nvPr>
            <p:ph type="sldImg"/>
          </p:nvPr>
        </p:nvSpPr>
        <p:spPr>
          <a:xfrm>
            <a:off x="1219200" y="762000"/>
            <a:ext cx="4613275" cy="3460750"/>
          </a:xfrm>
          <a:ln/>
        </p:spPr>
      </p:sp>
      <p:sp>
        <p:nvSpPr>
          <p:cNvPr id="1489923" name="Rectangle 3">
            <a:extLst>
              <a:ext uri="{FF2B5EF4-FFF2-40B4-BE49-F238E27FC236}">
                <a16:creationId xmlns:a16="http://schemas.microsoft.com/office/drawing/2014/main" id="{49618FE2-CADB-EA36-03AD-ABF71132EB3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947B6806-3A8C-6786-2D94-1202BAD07DBC}"/>
              </a:ext>
            </a:extLst>
          </p:cNvPr>
          <p:cNvSpPr>
            <a:spLocks noGrp="1" noChangeArrowheads="1"/>
          </p:cNvSpPr>
          <p:nvPr>
            <p:ph type="sldNum" sz="quarter" idx="5"/>
          </p:nvPr>
        </p:nvSpPr>
        <p:spPr>
          <a:ln/>
        </p:spPr>
        <p:txBody>
          <a:bodyPr/>
          <a:lstStyle/>
          <a:p>
            <a:fld id="{3BC5CA23-BDFD-D547-BD60-914336E9879B}" type="slidenum">
              <a:rPr lang="en-US" altLang="en-US"/>
              <a:pPr/>
              <a:t>7</a:t>
            </a:fld>
            <a:endParaRPr lang="en-US" altLang="en-US"/>
          </a:p>
        </p:txBody>
      </p:sp>
      <p:sp>
        <p:nvSpPr>
          <p:cNvPr id="1508354" name="Rectangle 2">
            <a:extLst>
              <a:ext uri="{FF2B5EF4-FFF2-40B4-BE49-F238E27FC236}">
                <a16:creationId xmlns:a16="http://schemas.microsoft.com/office/drawing/2014/main" id="{97C2600C-2517-15E0-A666-BE79D3A3F253}"/>
              </a:ext>
            </a:extLst>
          </p:cNvPr>
          <p:cNvSpPr>
            <a:spLocks noChangeArrowheads="1" noTextEdit="1"/>
          </p:cNvSpPr>
          <p:nvPr>
            <p:ph type="sldImg"/>
          </p:nvPr>
        </p:nvSpPr>
        <p:spPr>
          <a:xfrm>
            <a:off x="1219200" y="762000"/>
            <a:ext cx="4613275" cy="3460750"/>
          </a:xfrm>
          <a:ln/>
        </p:spPr>
      </p:sp>
      <p:sp>
        <p:nvSpPr>
          <p:cNvPr id="1508355" name="Rectangle 3">
            <a:extLst>
              <a:ext uri="{FF2B5EF4-FFF2-40B4-BE49-F238E27FC236}">
                <a16:creationId xmlns:a16="http://schemas.microsoft.com/office/drawing/2014/main" id="{9BAFAFD3-BDBE-7F6E-9858-9B129B323DD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2C4F1C51-5F4B-FAF2-8AC9-A8AB6DF27941}"/>
              </a:ext>
            </a:extLst>
          </p:cNvPr>
          <p:cNvSpPr>
            <a:spLocks noGrp="1" noChangeArrowheads="1"/>
          </p:cNvSpPr>
          <p:nvPr>
            <p:ph type="sldNum" sz="quarter" idx="5"/>
          </p:nvPr>
        </p:nvSpPr>
        <p:spPr>
          <a:ln/>
        </p:spPr>
        <p:txBody>
          <a:bodyPr/>
          <a:lstStyle/>
          <a:p>
            <a:fld id="{786BF9AD-B6CD-9047-8E08-DBBA6DD428C3}" type="slidenum">
              <a:rPr lang="en-US" altLang="en-US"/>
              <a:pPr/>
              <a:t>8</a:t>
            </a:fld>
            <a:endParaRPr lang="en-US" altLang="en-US"/>
          </a:p>
        </p:txBody>
      </p:sp>
      <p:sp>
        <p:nvSpPr>
          <p:cNvPr id="1510402" name="Rectangle 2">
            <a:extLst>
              <a:ext uri="{FF2B5EF4-FFF2-40B4-BE49-F238E27FC236}">
                <a16:creationId xmlns:a16="http://schemas.microsoft.com/office/drawing/2014/main" id="{7BCB4486-E4C4-62D7-2C32-05AB879D4659}"/>
              </a:ext>
            </a:extLst>
          </p:cNvPr>
          <p:cNvSpPr>
            <a:spLocks noChangeArrowheads="1" noTextEdit="1"/>
          </p:cNvSpPr>
          <p:nvPr>
            <p:ph type="sldImg"/>
          </p:nvPr>
        </p:nvSpPr>
        <p:spPr>
          <a:xfrm>
            <a:off x="1219200" y="762000"/>
            <a:ext cx="4613275" cy="3460750"/>
          </a:xfrm>
          <a:ln/>
        </p:spPr>
      </p:sp>
      <p:sp>
        <p:nvSpPr>
          <p:cNvPr id="1510403" name="Rectangle 3">
            <a:extLst>
              <a:ext uri="{FF2B5EF4-FFF2-40B4-BE49-F238E27FC236}">
                <a16:creationId xmlns:a16="http://schemas.microsoft.com/office/drawing/2014/main" id="{BEA27907-B05F-81A8-C39F-0D0CC54FAFE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668DB620-6568-012B-FBDE-304FDDC80BBF}"/>
              </a:ext>
            </a:extLst>
          </p:cNvPr>
          <p:cNvSpPr>
            <a:spLocks noGrp="1" noChangeArrowheads="1"/>
          </p:cNvSpPr>
          <p:nvPr>
            <p:ph type="sldNum" sz="quarter" idx="5"/>
          </p:nvPr>
        </p:nvSpPr>
        <p:spPr>
          <a:ln/>
        </p:spPr>
        <p:txBody>
          <a:bodyPr/>
          <a:lstStyle/>
          <a:p>
            <a:fld id="{BEDA1F32-DA1E-684C-8D1A-D595FCA2B429}" type="slidenum">
              <a:rPr lang="en-US" altLang="en-US"/>
              <a:pPr/>
              <a:t>9</a:t>
            </a:fld>
            <a:endParaRPr lang="en-US" altLang="en-US"/>
          </a:p>
        </p:txBody>
      </p:sp>
      <p:sp>
        <p:nvSpPr>
          <p:cNvPr id="1496066" name="Rectangle 2">
            <a:extLst>
              <a:ext uri="{FF2B5EF4-FFF2-40B4-BE49-F238E27FC236}">
                <a16:creationId xmlns:a16="http://schemas.microsoft.com/office/drawing/2014/main" id="{6722F76C-17FB-FD4F-3BF8-B85E87B21158}"/>
              </a:ext>
            </a:extLst>
          </p:cNvPr>
          <p:cNvSpPr>
            <a:spLocks noChangeArrowheads="1" noTextEdit="1"/>
          </p:cNvSpPr>
          <p:nvPr>
            <p:ph type="sldImg"/>
          </p:nvPr>
        </p:nvSpPr>
        <p:spPr>
          <a:xfrm>
            <a:off x="1219200" y="762000"/>
            <a:ext cx="4613275" cy="3460750"/>
          </a:xfrm>
          <a:ln/>
        </p:spPr>
      </p:sp>
      <p:sp>
        <p:nvSpPr>
          <p:cNvPr id="1496067" name="Rectangle 3">
            <a:extLst>
              <a:ext uri="{FF2B5EF4-FFF2-40B4-BE49-F238E27FC236}">
                <a16:creationId xmlns:a16="http://schemas.microsoft.com/office/drawing/2014/main" id="{80BBD018-57CD-91F5-D37E-7463B92800E1}"/>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70C20-1545-74B6-0E93-DE6D9B5476C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600B86-B32C-C7F0-E5FC-A1369E9B0D2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3682580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478ED-313A-B80B-9FE1-BA356E0D04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B134F0-633D-F021-4DFC-866243A3FF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174343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2240C7-E3A8-E0EC-B021-D48C9B54D12C}"/>
              </a:ext>
            </a:extLst>
          </p:cNvPr>
          <p:cNvSpPr>
            <a:spLocks noGrp="1"/>
          </p:cNvSpPr>
          <p:nvPr>
            <p:ph type="title" orient="vert"/>
          </p:nvPr>
        </p:nvSpPr>
        <p:spPr>
          <a:xfrm>
            <a:off x="6299200" y="-76200"/>
            <a:ext cx="1854200" cy="67818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D9BB50-AB61-86E1-39DF-3E0E3A5F246C}"/>
              </a:ext>
            </a:extLst>
          </p:cNvPr>
          <p:cNvSpPr>
            <a:spLocks noGrp="1"/>
          </p:cNvSpPr>
          <p:nvPr>
            <p:ph type="body" orient="vert" idx="1"/>
          </p:nvPr>
        </p:nvSpPr>
        <p:spPr>
          <a:xfrm>
            <a:off x="736600" y="-76200"/>
            <a:ext cx="5410200" cy="6781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069072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AA7121-6078-46B2-5082-B4FDE6A2E18A}"/>
              </a:ext>
            </a:extLst>
          </p:cNvPr>
          <p:cNvSpPr>
            <a:spLocks noGrp="1"/>
          </p:cNvSpPr>
          <p:nvPr>
            <p:ph/>
          </p:nvPr>
        </p:nvSpPr>
        <p:spPr>
          <a:xfrm>
            <a:off x="736600" y="-76200"/>
            <a:ext cx="7416800" cy="678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765758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5E48B-E62F-8A7E-3724-9D4B0DA1EE9B}"/>
              </a:ext>
            </a:extLst>
          </p:cNvPr>
          <p:cNvSpPr>
            <a:spLocks noGrp="1"/>
          </p:cNvSpPr>
          <p:nvPr>
            <p:ph type="title"/>
          </p:nvPr>
        </p:nvSpPr>
        <p:spPr>
          <a:xfrm>
            <a:off x="990600" y="-76200"/>
            <a:ext cx="7162800" cy="98107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93DE8A8-781D-568C-7B19-20259684DC3C}"/>
              </a:ext>
            </a:extLst>
          </p:cNvPr>
          <p:cNvSpPr>
            <a:spLocks noGrp="1"/>
          </p:cNvSpPr>
          <p:nvPr>
            <p:ph sz="half" idx="1"/>
          </p:nvPr>
        </p:nvSpPr>
        <p:spPr>
          <a:xfrm>
            <a:off x="736600" y="1447800"/>
            <a:ext cx="36322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72FD11-5836-5610-BC72-F6F88AB9A31D}"/>
              </a:ext>
            </a:extLst>
          </p:cNvPr>
          <p:cNvSpPr>
            <a:spLocks noGrp="1"/>
          </p:cNvSpPr>
          <p:nvPr>
            <p:ph sz="quarter" idx="2"/>
          </p:nvPr>
        </p:nvSpPr>
        <p:spPr>
          <a:xfrm>
            <a:off x="4521200" y="1447800"/>
            <a:ext cx="3632200"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AD86C9D5-8437-B6E2-03BB-BD7C520959DC}"/>
              </a:ext>
            </a:extLst>
          </p:cNvPr>
          <p:cNvSpPr>
            <a:spLocks noGrp="1"/>
          </p:cNvSpPr>
          <p:nvPr>
            <p:ph sz="quarter" idx="3"/>
          </p:nvPr>
        </p:nvSpPr>
        <p:spPr>
          <a:xfrm>
            <a:off x="4521200" y="4152900"/>
            <a:ext cx="3632200"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294764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E58B1-BB8E-028B-B757-2AC918913C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45B0A2-73B9-AC5E-E2BD-45F2ACEBC4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786312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6238E-62BA-0888-9B8C-EC5C689A99D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094D99-FDE8-42CB-67E1-ABF3C481769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94007326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AE84F-DDA8-0A02-16A4-221FC30BA2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C77229-8EA0-B622-7E94-C73E73F65D9A}"/>
              </a:ext>
            </a:extLst>
          </p:cNvPr>
          <p:cNvSpPr>
            <a:spLocks noGrp="1"/>
          </p:cNvSpPr>
          <p:nvPr>
            <p:ph sz="half" idx="1"/>
          </p:nvPr>
        </p:nvSpPr>
        <p:spPr>
          <a:xfrm>
            <a:off x="736600" y="1447800"/>
            <a:ext cx="36322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1E811B-5B8A-68B5-E273-44EEE0FF9879}"/>
              </a:ext>
            </a:extLst>
          </p:cNvPr>
          <p:cNvSpPr>
            <a:spLocks noGrp="1"/>
          </p:cNvSpPr>
          <p:nvPr>
            <p:ph sz="half" idx="2"/>
          </p:nvPr>
        </p:nvSpPr>
        <p:spPr>
          <a:xfrm>
            <a:off x="4521200" y="1447800"/>
            <a:ext cx="36322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333204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281EA-7E34-47FB-FDD9-256FF284F55E}"/>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3BC59B-56FB-3701-7CD2-FDF18DF8913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CD0031-5B56-AC05-F738-7CFA1F9038B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9B3E87-22B3-4633-4E5C-A29582135C6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DD4132-CDE1-D114-0E9F-B58CB551AF45}"/>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932028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B0920-DE93-EE92-6E95-0E6C05DDCC1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5564889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701115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E8485-D92F-CB6C-B0AE-CCAD394B906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18F8CF-37D1-5825-1D6C-ED7F18CE7D2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99E7C6-F4A9-96F8-B518-5D77E99FD83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5343301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1D65B-D3AB-9BFE-CC48-B1C3F9DA292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5F21D6-54AB-62DE-2198-C2829F3551D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791CFF-83C4-C414-357D-88317E82525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9859462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5">
            <a:extLst>
              <a:ext uri="{FF2B5EF4-FFF2-40B4-BE49-F238E27FC236}">
                <a16:creationId xmlns:a16="http://schemas.microsoft.com/office/drawing/2014/main" id="{DD4F8B32-FDA7-913B-DBED-F42FF9F72178}"/>
              </a:ext>
            </a:extLst>
          </p:cNvPr>
          <p:cNvSpPr>
            <a:spLocks noGrp="1" noChangeArrowheads="1"/>
          </p:cNvSpPr>
          <p:nvPr>
            <p:ph type="title"/>
          </p:nvPr>
        </p:nvSpPr>
        <p:spPr bwMode="auto">
          <a:xfrm>
            <a:off x="990600" y="-76200"/>
            <a:ext cx="71628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7625" rIns="91440" bIns="47625" numCol="1" anchor="ctr" anchorCtr="0" compatLnSpc="1">
            <a:prstTxWarp prst="textNoShape">
              <a:avLst/>
            </a:prstTxWarp>
          </a:bodyPr>
          <a:lstStyle/>
          <a:p>
            <a:pPr lvl="0"/>
            <a:endParaRPr lang="en-US" altLang="en-US"/>
          </a:p>
        </p:txBody>
      </p:sp>
      <p:sp>
        <p:nvSpPr>
          <p:cNvPr id="1073" name="Text Box 49">
            <a:extLst>
              <a:ext uri="{FF2B5EF4-FFF2-40B4-BE49-F238E27FC236}">
                <a16:creationId xmlns:a16="http://schemas.microsoft.com/office/drawing/2014/main" id="{6992BFA6-395F-0882-81AE-1BF407303B87}"/>
              </a:ext>
            </a:extLst>
          </p:cNvPr>
          <p:cNvSpPr txBox="1">
            <a:spLocks noChangeArrowheads="1"/>
          </p:cNvSpPr>
          <p:nvPr/>
        </p:nvSpPr>
        <p:spPr bwMode="auto">
          <a:xfrm>
            <a:off x="8477250" y="6400800"/>
            <a:ext cx="4762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CC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fld id="{6277AA06-84FC-9844-AED8-44C93C2DB5EE}" type="slidenum">
              <a:rPr lang="en-US" altLang="en-US" sz="900"/>
              <a:pPr algn="r">
                <a:spcBef>
                  <a:spcPct val="50000"/>
                </a:spcBef>
              </a:pPr>
              <a:t>‹#›</a:t>
            </a:fld>
            <a:endParaRPr lang="en-US" altLang="en-US" sz="900"/>
          </a:p>
        </p:txBody>
      </p:sp>
      <p:pic>
        <p:nvPicPr>
          <p:cNvPr id="1086" name="Picture 62">
            <a:extLst>
              <a:ext uri="{FF2B5EF4-FFF2-40B4-BE49-F238E27FC236}">
                <a16:creationId xmlns:a16="http://schemas.microsoft.com/office/drawing/2014/main" id="{1D6297E8-5DA1-8333-6682-B0048194826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53400" y="19050"/>
            <a:ext cx="904875" cy="898525"/>
          </a:xfrm>
          <a:prstGeom prst="rect">
            <a:avLst/>
          </a:prstGeom>
          <a:noFill/>
          <a:extLst>
            <a:ext uri="{909E8E84-426E-40DD-AFC4-6F175D3DCCD1}">
              <a14:hiddenFill xmlns:a14="http://schemas.microsoft.com/office/drawing/2010/main">
                <a:solidFill>
                  <a:srgbClr val="FFFFFF"/>
                </a:solidFill>
              </a14:hiddenFill>
            </a:ext>
          </a:extLst>
        </p:spPr>
      </p:pic>
      <p:sp>
        <p:nvSpPr>
          <p:cNvPr id="1090" name="Rectangle 66">
            <a:extLst>
              <a:ext uri="{FF2B5EF4-FFF2-40B4-BE49-F238E27FC236}">
                <a16:creationId xmlns:a16="http://schemas.microsoft.com/office/drawing/2014/main" id="{423150D9-5E96-E734-DC57-9AA0CC63B8E4}"/>
              </a:ext>
            </a:extLst>
          </p:cNvPr>
          <p:cNvSpPr>
            <a:spLocks noChangeArrowheads="1"/>
          </p:cNvSpPr>
          <p:nvPr/>
        </p:nvSpPr>
        <p:spPr bwMode="auto">
          <a:xfrm>
            <a:off x="914400" y="1219200"/>
            <a:ext cx="7467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1091" name="Rectangle 67">
            <a:extLst>
              <a:ext uri="{FF2B5EF4-FFF2-40B4-BE49-F238E27FC236}">
                <a16:creationId xmlns:a16="http://schemas.microsoft.com/office/drawing/2014/main" id="{88B19BCB-4840-1D16-001F-7CF1CC71973B}"/>
              </a:ext>
            </a:extLst>
          </p:cNvPr>
          <p:cNvSpPr>
            <a:spLocks noChangeArrowheads="1"/>
          </p:cNvSpPr>
          <p:nvPr/>
        </p:nvSpPr>
        <p:spPr bwMode="auto">
          <a:xfrm>
            <a:off x="762000" y="1219200"/>
            <a:ext cx="7620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1097" name="Rectangle 73">
            <a:extLst>
              <a:ext uri="{FF2B5EF4-FFF2-40B4-BE49-F238E27FC236}">
                <a16:creationId xmlns:a16="http://schemas.microsoft.com/office/drawing/2014/main" id="{B5474B68-522E-F667-19B2-31606BBD10D1}"/>
              </a:ext>
            </a:extLst>
          </p:cNvPr>
          <p:cNvSpPr>
            <a:spLocks noChangeArrowheads="1"/>
          </p:cNvSpPr>
          <p:nvPr/>
        </p:nvSpPr>
        <p:spPr bwMode="auto">
          <a:xfrm>
            <a:off x="0" y="952500"/>
            <a:ext cx="9144000" cy="92075"/>
          </a:xfrm>
          <a:prstGeom prst="rect">
            <a:avLst/>
          </a:prstGeom>
          <a:gradFill rotWithShape="0">
            <a:gsLst>
              <a:gs pos="0">
                <a:srgbClr val="FED910"/>
              </a:gs>
              <a:gs pos="100000">
                <a:srgbClr val="0D2B88"/>
              </a:gs>
            </a:gsLst>
            <a:path path="rect">
              <a:fillToRect l="100000" b="100000"/>
            </a:path>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p>
            <a:pPr algn="ctr"/>
            <a:endParaRPr lang="en-US" altLang="en-US"/>
          </a:p>
        </p:txBody>
      </p:sp>
      <p:sp>
        <p:nvSpPr>
          <p:cNvPr id="1099" name="Rectangle 75">
            <a:extLst>
              <a:ext uri="{FF2B5EF4-FFF2-40B4-BE49-F238E27FC236}">
                <a16:creationId xmlns:a16="http://schemas.microsoft.com/office/drawing/2014/main" id="{BA34B182-8319-CBA5-F045-57F995A429A4}"/>
              </a:ext>
            </a:extLst>
          </p:cNvPr>
          <p:cNvSpPr>
            <a:spLocks noGrp="1" noChangeArrowheads="1"/>
          </p:cNvSpPr>
          <p:nvPr>
            <p:ph type="body" idx="1"/>
          </p:nvPr>
        </p:nvSpPr>
        <p:spPr bwMode="auto">
          <a:xfrm>
            <a:off x="736600" y="1447800"/>
            <a:ext cx="74168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838" tIns="47625" rIns="96838" bIns="47625" numCol="1" anchor="t" anchorCtr="0" compatLnSpc="1">
            <a:prstTxWarp prst="textNoShape">
              <a:avLst/>
            </a:prstTxWarp>
          </a:bodyPr>
          <a:lstStyle/>
          <a:p>
            <a:pPr lvl="0"/>
            <a:r>
              <a:rPr lang="en-US" altLang="en-US"/>
              <a:t>First level</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103" name="Group 79">
            <a:extLst>
              <a:ext uri="{FF2B5EF4-FFF2-40B4-BE49-F238E27FC236}">
                <a16:creationId xmlns:a16="http://schemas.microsoft.com/office/drawing/2014/main" id="{4822723C-8C1C-26F6-25E8-00C5D0A0B62A}"/>
              </a:ext>
            </a:extLst>
          </p:cNvPr>
          <p:cNvGrpSpPr>
            <a:grpSpLocks/>
          </p:cNvGrpSpPr>
          <p:nvPr/>
        </p:nvGrpSpPr>
        <p:grpSpPr bwMode="auto">
          <a:xfrm>
            <a:off x="0" y="1025525"/>
            <a:ext cx="1241425" cy="5832475"/>
            <a:chOff x="0" y="646"/>
            <a:chExt cx="782" cy="3674"/>
          </a:xfrm>
        </p:grpSpPr>
        <p:sp>
          <p:nvSpPr>
            <p:cNvPr id="1100" name="Rectangle 76">
              <a:extLst>
                <a:ext uri="{FF2B5EF4-FFF2-40B4-BE49-F238E27FC236}">
                  <a16:creationId xmlns:a16="http://schemas.microsoft.com/office/drawing/2014/main" id="{8DEC2F94-8816-61DB-48B3-B30DFB90DA7E}"/>
                </a:ext>
              </a:extLst>
            </p:cNvPr>
            <p:cNvSpPr>
              <a:spLocks noChangeArrowheads="1"/>
            </p:cNvSpPr>
            <p:nvPr userDrawn="1"/>
          </p:nvSpPr>
          <p:spPr bwMode="auto">
            <a:xfrm>
              <a:off x="0" y="654"/>
              <a:ext cx="768" cy="3666"/>
            </a:xfrm>
            <a:prstGeom prst="rect">
              <a:avLst/>
            </a:prstGeom>
            <a:solidFill>
              <a:srgbClr val="FFF7CD"/>
            </a:solidFill>
            <a:ln>
              <a:noFill/>
            </a:ln>
            <a:effectLst/>
            <a:extLst>
              <a:ext uri="{91240B29-F687-4F45-9708-019B960494DF}">
                <a14:hiddenLine xmlns:a14="http://schemas.microsoft.com/office/drawing/2010/main" w="38100">
                  <a:solidFill>
                    <a:srgbClr val="00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US" altLang="en-US" sz="2400" b="0">
                <a:latin typeface="Times New Roman" panose="02020603050405020304" pitchFamily="18" charset="0"/>
              </a:endParaRPr>
            </a:p>
          </p:txBody>
        </p:sp>
        <p:sp>
          <p:nvSpPr>
            <p:cNvPr id="1101" name="Rectangle 77">
              <a:extLst>
                <a:ext uri="{FF2B5EF4-FFF2-40B4-BE49-F238E27FC236}">
                  <a16:creationId xmlns:a16="http://schemas.microsoft.com/office/drawing/2014/main" id="{E545B669-C85C-FE96-07E1-B45B7BAA35B4}"/>
                </a:ext>
              </a:extLst>
            </p:cNvPr>
            <p:cNvSpPr>
              <a:spLocks noChangeArrowheads="1"/>
            </p:cNvSpPr>
            <p:nvPr userDrawn="1"/>
          </p:nvSpPr>
          <p:spPr bwMode="auto">
            <a:xfrm rot="5400000" flipH="1" flipV="1">
              <a:off x="-1069" y="2468"/>
              <a:ext cx="3674" cy="29"/>
            </a:xfrm>
            <a:prstGeom prst="rect">
              <a:avLst/>
            </a:prstGeom>
            <a:gradFill rotWithShape="0">
              <a:gsLst>
                <a:gs pos="0">
                  <a:srgbClr val="0D2B88"/>
                </a:gs>
                <a:gs pos="100000">
                  <a:srgbClr val="FED910"/>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anchor="ctr" anchorCtr="1"/>
            <a:lstStyle/>
            <a:p>
              <a:pPr algn="ctr"/>
              <a:endParaRPr lang="en-US" altLang="en-US"/>
            </a:p>
          </p:txBody>
        </p:sp>
      </p:grpSp>
      <p:pic>
        <p:nvPicPr>
          <p:cNvPr id="1102" name="Picture 78">
            <a:extLst>
              <a:ext uri="{FF2B5EF4-FFF2-40B4-BE49-F238E27FC236}">
                <a16:creationId xmlns:a16="http://schemas.microsoft.com/office/drawing/2014/main" id="{E59297AC-D2D9-8A2B-5C0A-9A4FD1E5E0AF}"/>
              </a:ext>
            </a:extLst>
          </p:cNvPr>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l="16374" t="2374" r="12500" b="21271"/>
          <a:stretch>
            <a:fillRect/>
          </a:stretch>
        </p:blipFill>
        <p:spPr bwMode="auto">
          <a:xfrm>
            <a:off x="14288" y="-23813"/>
            <a:ext cx="1189037" cy="96996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txStyles>
    <p:titleStyle>
      <a:lvl1pPr algn="ctr" defTabSz="960438" rtl="0" fontAlgn="base">
        <a:lnSpc>
          <a:spcPct val="80000"/>
        </a:lnSpc>
        <a:spcBef>
          <a:spcPct val="0"/>
        </a:spcBef>
        <a:spcAft>
          <a:spcPct val="0"/>
        </a:spcAft>
        <a:defRPr sz="3200" b="1" kern="1200">
          <a:solidFill>
            <a:srgbClr val="0D2B88"/>
          </a:solidFill>
          <a:latin typeface="+mj-lt"/>
          <a:ea typeface="+mj-ea"/>
          <a:cs typeface="+mj-cs"/>
        </a:defRPr>
      </a:lvl1pPr>
      <a:lvl2pPr algn="ctr" defTabSz="960438" rtl="0" fontAlgn="base">
        <a:lnSpc>
          <a:spcPct val="80000"/>
        </a:lnSpc>
        <a:spcBef>
          <a:spcPct val="0"/>
        </a:spcBef>
        <a:spcAft>
          <a:spcPct val="0"/>
        </a:spcAft>
        <a:defRPr sz="3200" b="1">
          <a:solidFill>
            <a:srgbClr val="0D2B88"/>
          </a:solidFill>
          <a:latin typeface="Arial" panose="020B0604020202020204" pitchFamily="34" charset="0"/>
        </a:defRPr>
      </a:lvl2pPr>
      <a:lvl3pPr algn="ctr" defTabSz="960438" rtl="0" fontAlgn="base">
        <a:lnSpc>
          <a:spcPct val="80000"/>
        </a:lnSpc>
        <a:spcBef>
          <a:spcPct val="0"/>
        </a:spcBef>
        <a:spcAft>
          <a:spcPct val="0"/>
        </a:spcAft>
        <a:defRPr sz="3200" b="1">
          <a:solidFill>
            <a:srgbClr val="0D2B88"/>
          </a:solidFill>
          <a:latin typeface="Arial" panose="020B0604020202020204" pitchFamily="34" charset="0"/>
        </a:defRPr>
      </a:lvl3pPr>
      <a:lvl4pPr algn="ctr" defTabSz="960438" rtl="0" fontAlgn="base">
        <a:lnSpc>
          <a:spcPct val="80000"/>
        </a:lnSpc>
        <a:spcBef>
          <a:spcPct val="0"/>
        </a:spcBef>
        <a:spcAft>
          <a:spcPct val="0"/>
        </a:spcAft>
        <a:defRPr sz="3200" b="1">
          <a:solidFill>
            <a:srgbClr val="0D2B88"/>
          </a:solidFill>
          <a:latin typeface="Arial" panose="020B0604020202020204" pitchFamily="34" charset="0"/>
        </a:defRPr>
      </a:lvl4pPr>
      <a:lvl5pPr algn="ctr" defTabSz="960438" rtl="0" fontAlgn="base">
        <a:lnSpc>
          <a:spcPct val="80000"/>
        </a:lnSpc>
        <a:spcBef>
          <a:spcPct val="0"/>
        </a:spcBef>
        <a:spcAft>
          <a:spcPct val="0"/>
        </a:spcAft>
        <a:defRPr sz="3200" b="1">
          <a:solidFill>
            <a:srgbClr val="0D2B88"/>
          </a:solidFill>
          <a:latin typeface="Arial" panose="020B0604020202020204" pitchFamily="34" charset="0"/>
        </a:defRPr>
      </a:lvl5pPr>
      <a:lvl6pPr marL="457200" algn="ctr" defTabSz="960438" rtl="0" fontAlgn="base">
        <a:lnSpc>
          <a:spcPct val="80000"/>
        </a:lnSpc>
        <a:spcBef>
          <a:spcPct val="0"/>
        </a:spcBef>
        <a:spcAft>
          <a:spcPct val="0"/>
        </a:spcAft>
        <a:defRPr sz="3200" b="1">
          <a:solidFill>
            <a:srgbClr val="0D2B88"/>
          </a:solidFill>
          <a:latin typeface="Arial" panose="020B0604020202020204" pitchFamily="34" charset="0"/>
        </a:defRPr>
      </a:lvl6pPr>
      <a:lvl7pPr marL="914400" algn="ctr" defTabSz="960438" rtl="0" fontAlgn="base">
        <a:lnSpc>
          <a:spcPct val="80000"/>
        </a:lnSpc>
        <a:spcBef>
          <a:spcPct val="0"/>
        </a:spcBef>
        <a:spcAft>
          <a:spcPct val="0"/>
        </a:spcAft>
        <a:defRPr sz="3200" b="1">
          <a:solidFill>
            <a:srgbClr val="0D2B88"/>
          </a:solidFill>
          <a:latin typeface="Arial" panose="020B0604020202020204" pitchFamily="34" charset="0"/>
        </a:defRPr>
      </a:lvl7pPr>
      <a:lvl8pPr marL="1371600" algn="ctr" defTabSz="960438" rtl="0" fontAlgn="base">
        <a:lnSpc>
          <a:spcPct val="80000"/>
        </a:lnSpc>
        <a:spcBef>
          <a:spcPct val="0"/>
        </a:spcBef>
        <a:spcAft>
          <a:spcPct val="0"/>
        </a:spcAft>
        <a:defRPr sz="3200" b="1">
          <a:solidFill>
            <a:srgbClr val="0D2B88"/>
          </a:solidFill>
          <a:latin typeface="Arial" panose="020B0604020202020204" pitchFamily="34" charset="0"/>
        </a:defRPr>
      </a:lvl8pPr>
      <a:lvl9pPr marL="1828800" algn="ctr" defTabSz="960438" rtl="0" fontAlgn="base">
        <a:lnSpc>
          <a:spcPct val="80000"/>
        </a:lnSpc>
        <a:spcBef>
          <a:spcPct val="0"/>
        </a:spcBef>
        <a:spcAft>
          <a:spcPct val="0"/>
        </a:spcAft>
        <a:defRPr sz="3200" b="1">
          <a:solidFill>
            <a:srgbClr val="0D2B88"/>
          </a:solidFill>
          <a:latin typeface="Arial" panose="020B0604020202020204" pitchFamily="34" charset="0"/>
        </a:defRPr>
      </a:lvl9pPr>
    </p:titleStyle>
    <p:bodyStyle>
      <a:lvl1pPr marL="360363" indent="-360363" algn="l" defTabSz="960438" rtl="0" fontAlgn="base">
        <a:spcBef>
          <a:spcPct val="50000"/>
        </a:spcBef>
        <a:spcAft>
          <a:spcPct val="0"/>
        </a:spcAft>
        <a:buSzPct val="125000"/>
        <a:buChar char="•"/>
        <a:defRPr sz="2400" b="1" kern="1200">
          <a:solidFill>
            <a:schemeClr val="tx1"/>
          </a:solidFill>
          <a:latin typeface="+mn-lt"/>
          <a:ea typeface="+mn-ea"/>
          <a:cs typeface="+mn-cs"/>
        </a:defRPr>
      </a:lvl1pPr>
      <a:lvl2pPr marL="774700" indent="-300038" algn="l" defTabSz="960438" rtl="0" fontAlgn="base">
        <a:spcBef>
          <a:spcPct val="50000"/>
        </a:spcBef>
        <a:spcAft>
          <a:spcPct val="0"/>
        </a:spcAft>
        <a:buSzPct val="125000"/>
        <a:buChar char="–"/>
        <a:defRPr sz="2400" b="1" kern="1200">
          <a:solidFill>
            <a:schemeClr val="tx1"/>
          </a:solidFill>
          <a:latin typeface="+mn-lt"/>
          <a:ea typeface="+mn-ea"/>
          <a:cs typeface="+mn-cs"/>
        </a:defRPr>
      </a:lvl2pPr>
      <a:lvl3pPr marL="1128713" indent="-239713" algn="l" defTabSz="960438" rtl="0" fontAlgn="base">
        <a:spcBef>
          <a:spcPct val="50000"/>
        </a:spcBef>
        <a:spcAft>
          <a:spcPct val="0"/>
        </a:spcAft>
        <a:buSzPct val="125000"/>
        <a:buChar char="•"/>
        <a:defRPr sz="2400" b="1" kern="1200">
          <a:solidFill>
            <a:schemeClr val="tx1"/>
          </a:solidFill>
          <a:latin typeface="+mn-lt"/>
          <a:ea typeface="+mn-ea"/>
          <a:cs typeface="+mn-cs"/>
        </a:defRPr>
      </a:lvl3pPr>
      <a:lvl4pPr marL="1482725" indent="-239713" algn="l" defTabSz="960438" rtl="0" fontAlgn="base">
        <a:spcBef>
          <a:spcPct val="50000"/>
        </a:spcBef>
        <a:spcAft>
          <a:spcPct val="0"/>
        </a:spcAft>
        <a:buSzPct val="125000"/>
        <a:buChar char="–"/>
        <a:defRPr sz="2400" b="1" kern="1200">
          <a:solidFill>
            <a:schemeClr val="tx1"/>
          </a:solidFill>
          <a:latin typeface="+mn-lt"/>
          <a:ea typeface="+mn-ea"/>
          <a:cs typeface="+mn-cs"/>
        </a:defRPr>
      </a:lvl4pPr>
      <a:lvl5pPr marL="1836738" indent="-239713" algn="l" defTabSz="960438" rtl="0" fontAlgn="base">
        <a:spcBef>
          <a:spcPct val="50000"/>
        </a:spcBef>
        <a:spcAft>
          <a:spcPct val="0"/>
        </a:spcAft>
        <a:buSzPct val="125000"/>
        <a:buChar char="•"/>
        <a:defRPr sz="24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video" Target="file:///C:\Documents%20and%20Settings\bellaire.AFOSR-2K\Desktop\impact.avi" TargetMode="External"/><Relationship Id="rId1" Type="http://schemas.microsoft.com/office/2007/relationships/media" Target="file:///C:\Documents%20and%20Settings\bellaire.AFOSR-2K\Desktop\impact.avi" TargetMode="Externa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jpeg"/><Relationship Id="rId10" Type="http://schemas.openxmlformats.org/officeDocument/2006/relationships/image" Target="../media/image12.jpeg"/><Relationship Id="rId4" Type="http://schemas.openxmlformats.org/officeDocument/2006/relationships/image" Target="../media/image7.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jpe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5.png"/><Relationship Id="rId2" Type="http://schemas.openxmlformats.org/officeDocument/2006/relationships/video" Target="file:///C:\Documents%20and%20Settings\bellaire.AFOSR-2K\Desktop\amr_rhoUdot_z0_1.avi" TargetMode="External"/><Relationship Id="rId1" Type="http://schemas.microsoft.com/office/2007/relationships/media" Target="file:///C:\Documents%20and%20Settings\bellaire.AFOSR-2K\Desktop\amr_rhoUdot_z0_1.avi" TargetMode="External"/><Relationship Id="rId6" Type="http://schemas.openxmlformats.org/officeDocument/2006/relationships/image" Target="../media/image1.png"/><Relationship Id="rId5" Type="http://schemas.openxmlformats.org/officeDocument/2006/relationships/image" Target="../media/image2.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52706" name="Rectangle 2">
            <a:extLst>
              <a:ext uri="{FF2B5EF4-FFF2-40B4-BE49-F238E27FC236}">
                <a16:creationId xmlns:a16="http://schemas.microsoft.com/office/drawing/2014/main" id="{201EEA6E-43B6-92D4-7BE6-15BBC85C9E00}"/>
              </a:ext>
            </a:extLst>
          </p:cNvPr>
          <p:cNvSpPr>
            <a:spLocks noGrp="1" noChangeArrowheads="1"/>
          </p:cNvSpPr>
          <p:nvPr>
            <p:ph type="ctrTitle"/>
          </p:nvPr>
        </p:nvSpPr>
        <p:spPr>
          <a:xfrm>
            <a:off x="228600" y="558800"/>
            <a:ext cx="8763000" cy="1524000"/>
          </a:xfrm>
          <a:extLst>
            <a:ext uri="{AF507438-7753-43E0-B8FC-AC1667EBCBE1}">
              <a14:hiddenEffects xmlns:a14="http://schemas.microsoft.com/office/drawing/2010/main">
                <a:effectLst>
                  <a:outerShdw dist="68392" dir="1308085" algn="ctr" rotWithShape="0">
                    <a:schemeClr val="tx1"/>
                  </a:outerShdw>
                </a:effectLst>
              </a14:hiddenEffects>
            </a:ext>
          </a:extLst>
        </p:spPr>
        <p:txBody>
          <a:bodyPr anchor="ctr"/>
          <a:lstStyle/>
          <a:p>
            <a:pPr>
              <a:lnSpc>
                <a:spcPct val="85000"/>
              </a:lnSpc>
            </a:pPr>
            <a:r>
              <a:rPr lang="en-US" altLang="en-US" sz="4800"/>
              <a:t>SHINE &amp; AFOSR:</a:t>
            </a:r>
            <a:br>
              <a:rPr lang="en-US" altLang="en-US" sz="4800"/>
            </a:br>
            <a:r>
              <a:rPr lang="en-US" altLang="en-US" sz="4800"/>
              <a:t>AF Research in Solar Physics </a:t>
            </a:r>
            <a:br>
              <a:rPr lang="en-US" altLang="en-US" sz="4800"/>
            </a:br>
            <a:r>
              <a:rPr lang="en-US" altLang="en-US" sz="4800"/>
              <a:t> </a:t>
            </a:r>
            <a:r>
              <a:rPr lang="en-US" altLang="en-US" sz="2800"/>
              <a:t>August 2002</a:t>
            </a:r>
            <a:r>
              <a:rPr lang="en-US" altLang="en-US" sz="4800"/>
              <a:t>	</a:t>
            </a:r>
            <a:endParaRPr lang="en-US" altLang="en-US" sz="3200"/>
          </a:p>
        </p:txBody>
      </p:sp>
      <p:grpSp>
        <p:nvGrpSpPr>
          <p:cNvPr id="1352739" name="Group 35">
            <a:extLst>
              <a:ext uri="{FF2B5EF4-FFF2-40B4-BE49-F238E27FC236}">
                <a16:creationId xmlns:a16="http://schemas.microsoft.com/office/drawing/2014/main" id="{309ED59B-600C-840D-EE77-0EBFAF2C908F}"/>
              </a:ext>
            </a:extLst>
          </p:cNvPr>
          <p:cNvGrpSpPr>
            <a:grpSpLocks/>
          </p:cNvGrpSpPr>
          <p:nvPr/>
        </p:nvGrpSpPr>
        <p:grpSpPr bwMode="auto">
          <a:xfrm>
            <a:off x="41275" y="3351213"/>
            <a:ext cx="3475038" cy="3170237"/>
            <a:chOff x="226" y="2111"/>
            <a:chExt cx="2189" cy="1997"/>
          </a:xfrm>
        </p:grpSpPr>
        <p:pic>
          <p:nvPicPr>
            <p:cNvPr id="1352737" name="Picture 33">
              <a:extLst>
                <a:ext uri="{FF2B5EF4-FFF2-40B4-BE49-F238E27FC236}">
                  <a16:creationId xmlns:a16="http://schemas.microsoft.com/office/drawing/2014/main" id="{7DAE0346-9CE1-42B3-7BE2-D90374433194}"/>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6353" r="12483" b="21310"/>
            <a:stretch>
              <a:fillRect/>
            </a:stretch>
          </p:blipFill>
          <p:spPr bwMode="auto">
            <a:xfrm>
              <a:off x="226" y="2268"/>
              <a:ext cx="2189" cy="1840"/>
            </a:xfrm>
            <a:prstGeom prst="rect">
              <a:avLst/>
            </a:prstGeom>
            <a:noFill/>
            <a:extLst>
              <a:ext uri="{909E8E84-426E-40DD-AFC4-6F175D3DCCD1}">
                <a14:hiddenFill xmlns:a14="http://schemas.microsoft.com/office/drawing/2010/main">
                  <a:solidFill>
                    <a:srgbClr val="FFFFFF"/>
                  </a:solidFill>
                </a14:hiddenFill>
              </a:ext>
            </a:extLst>
          </p:spPr>
        </p:pic>
        <p:pic>
          <p:nvPicPr>
            <p:cNvPr id="1352738" name="Picture 34">
              <a:extLst>
                <a:ext uri="{FF2B5EF4-FFF2-40B4-BE49-F238E27FC236}">
                  <a16:creationId xmlns:a16="http://schemas.microsoft.com/office/drawing/2014/main" id="{E3529714-8641-F92B-069E-91C11041D8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2" y="2111"/>
              <a:ext cx="936" cy="930"/>
            </a:xfrm>
            <a:prstGeom prst="rect">
              <a:avLst/>
            </a:prstGeom>
            <a:noFill/>
            <a:extLst>
              <a:ext uri="{909E8E84-426E-40DD-AFC4-6F175D3DCCD1}">
                <a14:hiddenFill xmlns:a14="http://schemas.microsoft.com/office/drawing/2010/main">
                  <a:solidFill>
                    <a:srgbClr val="FFFFFF"/>
                  </a:solidFill>
                </a14:hiddenFill>
              </a:ext>
            </a:extLst>
          </p:spPr>
        </p:pic>
      </p:grpSp>
      <p:sp>
        <p:nvSpPr>
          <p:cNvPr id="1352744" name="Rectangle 40">
            <a:extLst>
              <a:ext uri="{FF2B5EF4-FFF2-40B4-BE49-F238E27FC236}">
                <a16:creationId xmlns:a16="http://schemas.microsoft.com/office/drawing/2014/main" id="{850FF377-2982-03ED-6A79-7BC56207A353}"/>
              </a:ext>
            </a:extLst>
          </p:cNvPr>
          <p:cNvSpPr>
            <a:spLocks noGrp="1" noChangeArrowheads="1"/>
          </p:cNvSpPr>
          <p:nvPr>
            <p:ph type="subTitle" idx="1"/>
          </p:nvPr>
        </p:nvSpPr>
        <p:spPr>
          <a:xfrm>
            <a:off x="4127500" y="4851400"/>
            <a:ext cx="4864100" cy="1422400"/>
          </a:xfrm>
          <a:noFill/>
          <a:ln/>
        </p:spPr>
        <p:txBody>
          <a:bodyPr/>
          <a:lstStyle/>
          <a:p>
            <a:pPr>
              <a:spcBef>
                <a:spcPct val="5000"/>
              </a:spcBef>
            </a:pPr>
            <a:r>
              <a:rPr lang="en-US" altLang="en-US"/>
              <a:t>Paul Bellaire</a:t>
            </a:r>
          </a:p>
          <a:p>
            <a:pPr>
              <a:spcBef>
                <a:spcPct val="5000"/>
              </a:spcBef>
            </a:pPr>
            <a:r>
              <a:rPr lang="en-US" altLang="en-US" sz="2000"/>
              <a:t>Program Manager, Space Sciences</a:t>
            </a:r>
          </a:p>
          <a:p>
            <a:pPr>
              <a:spcBef>
                <a:spcPct val="5000"/>
              </a:spcBef>
            </a:pPr>
            <a:r>
              <a:rPr lang="en-US" altLang="en-US" sz="2000"/>
              <a:t>Air Force Office of Scientific Research</a:t>
            </a:r>
          </a:p>
          <a:p>
            <a:pPr>
              <a:spcBef>
                <a:spcPct val="5000"/>
              </a:spcBef>
            </a:pPr>
            <a:r>
              <a:rPr lang="en-US" altLang="en-US" sz="2000"/>
              <a:t>Air Force Research Laboratory</a:t>
            </a:r>
          </a:p>
        </p:txBody>
      </p:sp>
      <p:sp>
        <p:nvSpPr>
          <p:cNvPr id="1352745" name="Text Box 41">
            <a:extLst>
              <a:ext uri="{FF2B5EF4-FFF2-40B4-BE49-F238E27FC236}">
                <a16:creationId xmlns:a16="http://schemas.microsoft.com/office/drawing/2014/main" id="{F511A41B-0C21-6BA6-9699-E927A86F4EA3}"/>
              </a:ext>
            </a:extLst>
          </p:cNvPr>
          <p:cNvSpPr txBox="1">
            <a:spLocks noChangeArrowheads="1"/>
          </p:cNvSpPr>
          <p:nvPr/>
        </p:nvSpPr>
        <p:spPr bwMode="auto">
          <a:xfrm>
            <a:off x="4127500" y="6313488"/>
            <a:ext cx="4916488" cy="2841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1200"/>
              <a:t>Approved for Public Release – Distribution Unlimited</a:t>
            </a:r>
          </a:p>
        </p:txBody>
      </p:sp>
      <p:pic>
        <p:nvPicPr>
          <p:cNvPr id="1352747" name="Picture 43">
            <a:extLst>
              <a:ext uri="{FF2B5EF4-FFF2-40B4-BE49-F238E27FC236}">
                <a16:creationId xmlns:a16="http://schemas.microsoft.com/office/drawing/2014/main" id="{D7D83DE1-7473-D09E-6128-2DFAC9046D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3913" y="2227263"/>
            <a:ext cx="2038350" cy="256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a:tailEnd/>
              </a14:hiddenLine>
            </a:ext>
          </a:extLst>
        </p:spPr>
      </p:pic>
      <p:sp>
        <p:nvSpPr>
          <p:cNvPr id="1352748" name="Text Box 44">
            <a:extLst>
              <a:ext uri="{FF2B5EF4-FFF2-40B4-BE49-F238E27FC236}">
                <a16:creationId xmlns:a16="http://schemas.microsoft.com/office/drawing/2014/main" id="{ABC09288-47DC-0BAF-189E-CD9C0076D421}"/>
              </a:ext>
            </a:extLst>
          </p:cNvPr>
          <p:cNvSpPr txBox="1">
            <a:spLocks noChangeArrowheads="1"/>
          </p:cNvSpPr>
          <p:nvPr/>
        </p:nvSpPr>
        <p:spPr bwMode="auto">
          <a:xfrm>
            <a:off x="6067425" y="4364038"/>
            <a:ext cx="2703513"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sz="1200" i="1"/>
              <a:t>Click on Image to Begin Animation</a:t>
            </a:r>
          </a:p>
        </p:txBody>
      </p:sp>
      <p:pic>
        <p:nvPicPr>
          <p:cNvPr id="1352749" name="impact.avi">
            <a:hlinkClick r:id="" action="ppaction://media"/>
            <a:extLst>
              <a:ext uri="{FF2B5EF4-FFF2-40B4-BE49-F238E27FC236}">
                <a16:creationId xmlns:a16="http://schemas.microsoft.com/office/drawing/2014/main" id="{4463A16D-FE15-1549-C707-EA29A297C9E1}"/>
              </a:ext>
            </a:extLst>
          </p:cNvPr>
          <p:cNvPicPr>
            <a:picLocks noRot="1" noChangeAspect="1" noChangeArrowheads="1"/>
          </p:cNvPicPr>
          <p:nvPr>
            <a:videoFile r:link="rId2"/>
            <p:extLst>
              <p:ext uri="{DAA4B4D4-6D71-4841-9C94-3DE7FCFB9230}">
                <p14:media xmlns:p14="http://schemas.microsoft.com/office/powerpoint/2010/main" r:link="rId1"/>
              </p:ext>
            </p:extLst>
          </p:nvPr>
        </p:nvPicPr>
        <p:blipFill>
          <a:blip r:embed="rId8">
            <a:extLst>
              <a:ext uri="{28A0092B-C50C-407E-A947-70E740481C1C}">
                <a14:useLocalDpi xmlns:a14="http://schemas.microsoft.com/office/drawing/2010/main" val="0"/>
              </a:ext>
            </a:extLst>
          </a:blip>
          <a:srcRect/>
          <a:stretch>
            <a:fillRect/>
          </a:stretch>
        </p:blipFill>
        <p:spPr bwMode="auto">
          <a:xfrm>
            <a:off x="5918200" y="2082800"/>
            <a:ext cx="3048000" cy="2286000"/>
          </a:xfrm>
          <a:prstGeom prst="rect">
            <a:avLst/>
          </a:prstGeom>
          <a:noFill/>
          <a:ln w="3810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2489" fill="hold"/>
                                        <p:tgtEl>
                                          <p:spTgt spid="135274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remove" display="0">
                  <p:stCondLst>
                    <p:cond delay="indefinite"/>
                  </p:stCondLst>
                  <p:endCondLst>
                    <p:cond evt="onNext" delay="0">
                      <p:tgtEl>
                        <p:sldTgt/>
                      </p:tgtEl>
                    </p:cond>
                    <p:cond evt="onPrev" delay="0">
                      <p:tgtEl>
                        <p:sldTgt/>
                      </p:tgtEl>
                    </p:cond>
                  </p:endCondLst>
                </p:cTn>
                <p:tgtEl>
                  <p:spTgt spid="1352749"/>
                </p:tgtEl>
              </p:cMediaNode>
            </p:video>
            <p:seq concurrent="1" nextAc="seek">
              <p:cTn id="8" restart="whenNotActive" fill="hold" evtFilter="cancelBubble" nodeType="interactiveSeq">
                <p:stCondLst>
                  <p:cond evt="onClick" delay="0">
                    <p:tgtEl>
                      <p:spTgt spid="135274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352749"/>
                                        </p:tgtEl>
                                      </p:cBhvr>
                                    </p:cmd>
                                  </p:childTnLst>
                                </p:cTn>
                              </p:par>
                            </p:childTnLst>
                          </p:cTn>
                        </p:par>
                      </p:childTnLst>
                    </p:cTn>
                  </p:par>
                </p:childTnLst>
              </p:cTn>
              <p:nextCondLst>
                <p:cond evt="onClick" delay="0">
                  <p:tgtEl>
                    <p:spTgt spid="1352749"/>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5239" name="Picture 23">
            <a:extLst>
              <a:ext uri="{FF2B5EF4-FFF2-40B4-BE49-F238E27FC236}">
                <a16:creationId xmlns:a16="http://schemas.microsoft.com/office/drawing/2014/main" id="{5473CCD2-0812-7992-B13A-C607A5C1FCAB}"/>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524000" y="1203325"/>
            <a:ext cx="4845050" cy="2962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45219" name="Rectangle 3">
            <a:extLst>
              <a:ext uri="{FF2B5EF4-FFF2-40B4-BE49-F238E27FC236}">
                <a16:creationId xmlns:a16="http://schemas.microsoft.com/office/drawing/2014/main" id="{371946E3-AC5F-5B7B-9BAB-DF2E9C56EFAF}"/>
              </a:ext>
            </a:extLst>
          </p:cNvPr>
          <p:cNvSpPr>
            <a:spLocks noChangeArrowheads="1"/>
          </p:cNvSpPr>
          <p:nvPr/>
        </p:nvSpPr>
        <p:spPr bwMode="auto">
          <a:xfrm>
            <a:off x="931863" y="-28575"/>
            <a:ext cx="739140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tIns="47625" rIns="45720" bIns="47625" anchor="ctr"/>
          <a:lstStyle>
            <a:lvl1pPr algn="ctr">
              <a:lnSpc>
                <a:spcPct val="80000"/>
              </a:lnSpc>
              <a:spcBef>
                <a:spcPct val="0"/>
              </a:spcBef>
              <a:defRPr sz="3200" b="1">
                <a:solidFill>
                  <a:srgbClr val="0D2B88"/>
                </a:solidFill>
                <a:latin typeface="Arial" panose="020B0604020202020204" pitchFamily="34" charset="0"/>
              </a:defRPr>
            </a:lvl1pPr>
            <a:lvl2pPr algn="ctr">
              <a:lnSpc>
                <a:spcPct val="80000"/>
              </a:lnSpc>
              <a:spcBef>
                <a:spcPct val="0"/>
              </a:spcBef>
              <a:defRPr sz="3200" b="1">
                <a:solidFill>
                  <a:srgbClr val="0D2B88"/>
                </a:solidFill>
                <a:latin typeface="Arial" panose="020B0604020202020204" pitchFamily="34" charset="0"/>
              </a:defRPr>
            </a:lvl2pPr>
            <a:lvl3pPr algn="ctr">
              <a:lnSpc>
                <a:spcPct val="80000"/>
              </a:lnSpc>
              <a:spcBef>
                <a:spcPct val="0"/>
              </a:spcBef>
              <a:defRPr sz="3200" b="1">
                <a:solidFill>
                  <a:srgbClr val="0D2B88"/>
                </a:solidFill>
                <a:latin typeface="Arial" panose="020B0604020202020204" pitchFamily="34" charset="0"/>
              </a:defRPr>
            </a:lvl3pPr>
            <a:lvl4pPr algn="ctr">
              <a:lnSpc>
                <a:spcPct val="80000"/>
              </a:lnSpc>
              <a:spcBef>
                <a:spcPct val="0"/>
              </a:spcBef>
              <a:defRPr sz="3200" b="1">
                <a:solidFill>
                  <a:srgbClr val="0D2B88"/>
                </a:solidFill>
                <a:latin typeface="Arial" panose="020B0604020202020204" pitchFamily="34" charset="0"/>
              </a:defRPr>
            </a:lvl4pPr>
            <a:lvl5pPr algn="ctr">
              <a:lnSpc>
                <a:spcPct val="80000"/>
              </a:lnSpc>
              <a:spcBef>
                <a:spcPct val="0"/>
              </a:spcBef>
              <a:defRPr sz="3200" b="1">
                <a:solidFill>
                  <a:srgbClr val="0D2B88"/>
                </a:solidFill>
                <a:latin typeface="Arial" panose="020B0604020202020204" pitchFamily="34" charset="0"/>
              </a:defRPr>
            </a:lvl5pPr>
            <a:lvl6pPr marL="457200" algn="ctr" fontAlgn="base">
              <a:lnSpc>
                <a:spcPct val="80000"/>
              </a:lnSpc>
              <a:spcBef>
                <a:spcPct val="0"/>
              </a:spcBef>
              <a:spcAft>
                <a:spcPct val="0"/>
              </a:spcAft>
              <a:defRPr sz="3200" b="1">
                <a:solidFill>
                  <a:srgbClr val="0D2B88"/>
                </a:solidFill>
                <a:latin typeface="Arial" panose="020B0604020202020204" pitchFamily="34" charset="0"/>
              </a:defRPr>
            </a:lvl6pPr>
            <a:lvl7pPr marL="914400" algn="ctr" fontAlgn="base">
              <a:lnSpc>
                <a:spcPct val="80000"/>
              </a:lnSpc>
              <a:spcBef>
                <a:spcPct val="0"/>
              </a:spcBef>
              <a:spcAft>
                <a:spcPct val="0"/>
              </a:spcAft>
              <a:defRPr sz="3200" b="1">
                <a:solidFill>
                  <a:srgbClr val="0D2B88"/>
                </a:solidFill>
                <a:latin typeface="Arial" panose="020B0604020202020204" pitchFamily="34" charset="0"/>
              </a:defRPr>
            </a:lvl7pPr>
            <a:lvl8pPr marL="1371600" algn="ctr" fontAlgn="base">
              <a:lnSpc>
                <a:spcPct val="80000"/>
              </a:lnSpc>
              <a:spcBef>
                <a:spcPct val="0"/>
              </a:spcBef>
              <a:spcAft>
                <a:spcPct val="0"/>
              </a:spcAft>
              <a:defRPr sz="3200" b="1">
                <a:solidFill>
                  <a:srgbClr val="0D2B88"/>
                </a:solidFill>
                <a:latin typeface="Arial" panose="020B0604020202020204" pitchFamily="34" charset="0"/>
              </a:defRPr>
            </a:lvl8pPr>
            <a:lvl9pPr marL="1828800" algn="ctr" fontAlgn="base">
              <a:lnSpc>
                <a:spcPct val="80000"/>
              </a:lnSpc>
              <a:spcBef>
                <a:spcPct val="0"/>
              </a:spcBef>
              <a:spcAft>
                <a:spcPct val="0"/>
              </a:spcAft>
              <a:defRPr sz="3200" b="1">
                <a:solidFill>
                  <a:srgbClr val="0D2B88"/>
                </a:solidFill>
                <a:latin typeface="Arial" panose="020B0604020202020204" pitchFamily="34" charset="0"/>
              </a:defRPr>
            </a:lvl9pPr>
          </a:lstStyle>
          <a:p>
            <a:r>
              <a:rPr lang="en-US" altLang="en-US"/>
              <a:t>AFRL/VSB &amp; AFOSR Fund SMEI</a:t>
            </a:r>
            <a:br>
              <a:rPr lang="en-US" altLang="en-US"/>
            </a:br>
            <a:r>
              <a:rPr lang="en-US" altLang="en-US"/>
              <a:t> </a:t>
            </a:r>
            <a:r>
              <a:rPr lang="en-US" altLang="en-US" sz="2000"/>
              <a:t>(</a:t>
            </a:r>
            <a:r>
              <a:rPr lang="en-US" altLang="en-US" sz="2400"/>
              <a:t>Solar Mass Ejection Imager</a:t>
            </a:r>
            <a:r>
              <a:rPr lang="en-US" altLang="en-US" sz="2000"/>
              <a:t>)</a:t>
            </a:r>
            <a:r>
              <a:rPr lang="en-US" altLang="en-US"/>
              <a:t> </a:t>
            </a:r>
          </a:p>
        </p:txBody>
      </p:sp>
      <p:sp>
        <p:nvSpPr>
          <p:cNvPr id="1545220" name="Rectangle 4">
            <a:extLst>
              <a:ext uri="{FF2B5EF4-FFF2-40B4-BE49-F238E27FC236}">
                <a16:creationId xmlns:a16="http://schemas.microsoft.com/office/drawing/2014/main" id="{16465E33-9499-4F3B-62D8-5D73AAA84691}"/>
              </a:ext>
            </a:extLst>
          </p:cNvPr>
          <p:cNvSpPr>
            <a:spLocks noChangeArrowheads="1"/>
          </p:cNvSpPr>
          <p:nvPr/>
        </p:nvSpPr>
        <p:spPr bwMode="auto">
          <a:xfrm>
            <a:off x="1219200" y="3843338"/>
            <a:ext cx="7924800" cy="1152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lstStyle>
            <a:lvl1pPr marL="342900" indent="-342900">
              <a:spcBef>
                <a:spcPct val="50000"/>
              </a:spcBef>
              <a:buSzPct val="125000"/>
              <a:buChar char="•"/>
              <a:defRPr sz="2000" b="1">
                <a:solidFill>
                  <a:schemeClr val="tx1"/>
                </a:solidFill>
                <a:latin typeface="Arial" panose="020B0604020202020204" pitchFamily="34" charset="0"/>
              </a:defRPr>
            </a:lvl1pPr>
            <a:lvl2pPr marL="742950" indent="-285750">
              <a:spcBef>
                <a:spcPct val="50000"/>
              </a:spcBef>
              <a:buSzPct val="125000"/>
              <a:buChar char="–"/>
              <a:defRPr sz="2000" b="1">
                <a:solidFill>
                  <a:schemeClr val="tx1"/>
                </a:solidFill>
                <a:latin typeface="Arial" panose="020B0604020202020204" pitchFamily="34" charset="0"/>
              </a:defRPr>
            </a:lvl2pPr>
            <a:lvl3pPr marL="1143000" indent="-228600">
              <a:spcBef>
                <a:spcPct val="50000"/>
              </a:spcBef>
              <a:buSzPct val="125000"/>
              <a:buChar char="•"/>
              <a:defRPr sz="2000" b="1">
                <a:solidFill>
                  <a:schemeClr val="tx1"/>
                </a:solidFill>
                <a:latin typeface="Arial" panose="020B0604020202020204" pitchFamily="34" charset="0"/>
              </a:defRPr>
            </a:lvl3pPr>
            <a:lvl4pPr marL="1600200" indent="-228600">
              <a:spcBef>
                <a:spcPct val="50000"/>
              </a:spcBef>
              <a:buSzPct val="125000"/>
              <a:buChar char="–"/>
              <a:defRPr sz="2000" b="1">
                <a:solidFill>
                  <a:schemeClr val="tx1"/>
                </a:solidFill>
                <a:latin typeface="Arial" panose="020B0604020202020204" pitchFamily="34" charset="0"/>
              </a:defRPr>
            </a:lvl4pPr>
            <a:lvl5pPr marL="2057400" indent="-228600">
              <a:spcBef>
                <a:spcPct val="50000"/>
              </a:spcBef>
              <a:buSzPct val="125000"/>
              <a:buChar char="•"/>
              <a:defRPr sz="2000" b="1">
                <a:solidFill>
                  <a:schemeClr val="tx1"/>
                </a:solidFill>
                <a:latin typeface="Arial" panose="020B0604020202020204" pitchFamily="34" charset="0"/>
              </a:defRPr>
            </a:lvl5pPr>
            <a:lvl6pPr marL="2514600" indent="-228600" fontAlgn="base">
              <a:spcBef>
                <a:spcPct val="50000"/>
              </a:spcBef>
              <a:spcAft>
                <a:spcPct val="0"/>
              </a:spcAft>
              <a:buSzPct val="125000"/>
              <a:buChar char="•"/>
              <a:defRPr sz="2000" b="1">
                <a:solidFill>
                  <a:schemeClr val="tx1"/>
                </a:solidFill>
                <a:latin typeface="Arial" panose="020B0604020202020204" pitchFamily="34" charset="0"/>
              </a:defRPr>
            </a:lvl6pPr>
            <a:lvl7pPr marL="2971800" indent="-228600" fontAlgn="base">
              <a:spcBef>
                <a:spcPct val="50000"/>
              </a:spcBef>
              <a:spcAft>
                <a:spcPct val="0"/>
              </a:spcAft>
              <a:buSzPct val="125000"/>
              <a:buChar char="•"/>
              <a:defRPr sz="2000" b="1">
                <a:solidFill>
                  <a:schemeClr val="tx1"/>
                </a:solidFill>
                <a:latin typeface="Arial" panose="020B0604020202020204" pitchFamily="34" charset="0"/>
              </a:defRPr>
            </a:lvl7pPr>
            <a:lvl8pPr marL="3429000" indent="-228600" fontAlgn="base">
              <a:spcBef>
                <a:spcPct val="50000"/>
              </a:spcBef>
              <a:spcAft>
                <a:spcPct val="0"/>
              </a:spcAft>
              <a:buSzPct val="125000"/>
              <a:buChar char="•"/>
              <a:defRPr sz="2000" b="1">
                <a:solidFill>
                  <a:schemeClr val="tx1"/>
                </a:solidFill>
                <a:latin typeface="Arial" panose="020B0604020202020204" pitchFamily="34" charset="0"/>
              </a:defRPr>
            </a:lvl8pPr>
            <a:lvl9pPr marL="3886200" indent="-228600" fontAlgn="base">
              <a:spcBef>
                <a:spcPct val="50000"/>
              </a:spcBef>
              <a:spcAft>
                <a:spcPct val="0"/>
              </a:spcAft>
              <a:buSzPct val="125000"/>
              <a:buChar char="•"/>
              <a:defRPr sz="2000" b="1">
                <a:solidFill>
                  <a:schemeClr val="tx1"/>
                </a:solidFill>
                <a:latin typeface="Arial" panose="020B0604020202020204" pitchFamily="34" charset="0"/>
              </a:defRPr>
            </a:lvl9pPr>
          </a:lstStyle>
          <a:p>
            <a:pPr>
              <a:buFontTx/>
              <a:buNone/>
            </a:pPr>
            <a:endParaRPr lang="en-US" altLang="en-US" sz="1800">
              <a:solidFill>
                <a:srgbClr val="0D2B88"/>
              </a:solidFill>
            </a:endParaRPr>
          </a:p>
          <a:p>
            <a:r>
              <a:rPr lang="en-US" altLang="en-US" sz="1800">
                <a:solidFill>
                  <a:srgbClr val="003399"/>
                </a:solidFill>
              </a:rPr>
              <a:t>SMEI will image the entire sky in white light once per spacecraft orbit, using baffled camera components with charge couple device (CCD) sensors.</a:t>
            </a:r>
            <a:r>
              <a:rPr lang="en-US" altLang="en-US"/>
              <a:t> </a:t>
            </a:r>
            <a:endParaRPr lang="en-US" altLang="en-US" sz="1800">
              <a:solidFill>
                <a:srgbClr val="003399"/>
              </a:solidFill>
            </a:endParaRPr>
          </a:p>
          <a:p>
            <a:r>
              <a:rPr lang="en-US" altLang="en-US" sz="1800">
                <a:solidFill>
                  <a:srgbClr val="003399"/>
                </a:solidFill>
              </a:rPr>
              <a:t>By tracking CMEs from the Sun to Earth, SMEI will make possible accurate 24- to 72-hour forecasts of geomagnetic storms</a:t>
            </a:r>
          </a:p>
          <a:p>
            <a:r>
              <a:rPr lang="en-US" altLang="en-US" sz="1800">
                <a:solidFill>
                  <a:srgbClr val="003399"/>
                </a:solidFill>
              </a:rPr>
              <a:t>SMEI will be launched into a sun-synchronous (830 km) orbit as part of the USAF Space Test Program's Coriolis Mission in 2003</a:t>
            </a:r>
          </a:p>
        </p:txBody>
      </p:sp>
      <p:sp>
        <p:nvSpPr>
          <p:cNvPr id="1545234" name="Text Box 18">
            <a:extLst>
              <a:ext uri="{FF2B5EF4-FFF2-40B4-BE49-F238E27FC236}">
                <a16:creationId xmlns:a16="http://schemas.microsoft.com/office/drawing/2014/main" id="{F25466B5-DD2D-0D2D-93BE-67941FCE1B1F}"/>
              </a:ext>
            </a:extLst>
          </p:cNvPr>
          <p:cNvSpPr txBox="1">
            <a:spLocks noChangeArrowheads="1"/>
          </p:cNvSpPr>
          <p:nvPr/>
        </p:nvSpPr>
        <p:spPr bwMode="auto">
          <a:xfrm>
            <a:off x="2773363" y="1187450"/>
            <a:ext cx="2020887" cy="366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spcBef>
                <a:spcPct val="50000"/>
              </a:spcBef>
            </a:pPr>
            <a:r>
              <a:rPr lang="en-US" altLang="en-US" sz="1800" i="1">
                <a:solidFill>
                  <a:srgbClr val="FF0000"/>
                </a:solidFill>
              </a:rPr>
              <a:t>SMEI DESIGN</a:t>
            </a:r>
          </a:p>
        </p:txBody>
      </p:sp>
      <p:pic>
        <p:nvPicPr>
          <p:cNvPr id="1545241" name="Picture 25">
            <a:extLst>
              <a:ext uri="{FF2B5EF4-FFF2-40B4-BE49-F238E27FC236}">
                <a16:creationId xmlns:a16="http://schemas.microsoft.com/office/drawing/2014/main" id="{9198F1B8-71FD-B20B-D02D-AF854FB63446}"/>
              </a:ext>
            </a:extLst>
          </p:cNvPr>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691313" y="1662113"/>
            <a:ext cx="2211387" cy="2181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45245" name="Text Box 29">
            <a:extLst>
              <a:ext uri="{FF2B5EF4-FFF2-40B4-BE49-F238E27FC236}">
                <a16:creationId xmlns:a16="http://schemas.microsoft.com/office/drawing/2014/main" id="{19D5FA13-0EC0-3B00-5650-1F44CDA25BDA}"/>
              </a:ext>
            </a:extLst>
          </p:cNvPr>
          <p:cNvSpPr txBox="1">
            <a:spLocks noChangeArrowheads="1"/>
          </p:cNvSpPr>
          <p:nvPr/>
        </p:nvSpPr>
        <p:spPr bwMode="auto">
          <a:xfrm>
            <a:off x="0" y="1371600"/>
            <a:ext cx="1524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0"/>
              </a:spcBef>
            </a:pPr>
            <a:r>
              <a:rPr lang="en-US" altLang="en-US" sz="1200">
                <a:solidFill>
                  <a:srgbClr val="003399"/>
                </a:solidFill>
              </a:rPr>
              <a:t>Description</a:t>
            </a:r>
          </a:p>
          <a:p>
            <a:pPr eaLnBrk="0" hangingPunct="0">
              <a:spcBef>
                <a:spcPct val="0"/>
              </a:spcBef>
            </a:pPr>
            <a:endParaRPr lang="en-US" altLang="en-US" sz="1200">
              <a:solidFill>
                <a:schemeClr val="tx2"/>
              </a:solidFill>
            </a:endParaRPr>
          </a:p>
          <a:p>
            <a:pPr eaLnBrk="0" hangingPunct="0">
              <a:spcBef>
                <a:spcPct val="0"/>
              </a:spcBef>
            </a:pPr>
            <a:r>
              <a:rPr lang="en-US" altLang="en-US" sz="1200">
                <a:solidFill>
                  <a:srgbClr val="FF0000"/>
                </a:solidFill>
              </a:rPr>
              <a:t>Partnering, </a:t>
            </a:r>
          </a:p>
          <a:p>
            <a:pPr eaLnBrk="0" hangingPunct="0">
              <a:spcBef>
                <a:spcPct val="0"/>
              </a:spcBef>
            </a:pPr>
            <a:r>
              <a:rPr lang="en-US" altLang="en-US" sz="1200">
                <a:solidFill>
                  <a:srgbClr val="FF0000"/>
                </a:solidFill>
              </a:rPr>
              <a:t>Results, </a:t>
            </a:r>
          </a:p>
          <a:p>
            <a:pPr eaLnBrk="0" hangingPunct="0">
              <a:spcBef>
                <a:spcPct val="0"/>
              </a:spcBef>
            </a:pPr>
            <a:r>
              <a:rPr lang="en-US" altLang="en-US" sz="1200">
                <a:solidFill>
                  <a:srgbClr val="FF0000"/>
                </a:solidFill>
              </a:rPr>
              <a:t>&amp; Transitions</a:t>
            </a:r>
          </a:p>
          <a:p>
            <a:pPr eaLnBrk="0" hangingPunct="0">
              <a:spcBef>
                <a:spcPct val="0"/>
              </a:spcBef>
            </a:pPr>
            <a:endParaRPr lang="en-US" altLang="en-US" sz="1200">
              <a:solidFill>
                <a:srgbClr val="003399"/>
              </a:solidFill>
            </a:endParaRPr>
          </a:p>
          <a:p>
            <a:pPr eaLnBrk="0" hangingPunct="0">
              <a:spcBef>
                <a:spcPct val="0"/>
              </a:spcBef>
            </a:pPr>
            <a:r>
              <a:rPr lang="en-US" altLang="en-US" sz="1200">
                <a:solidFill>
                  <a:srgbClr val="003399"/>
                </a:solidFill>
              </a:rPr>
              <a:t>Future Trends</a:t>
            </a:r>
          </a:p>
          <a:p>
            <a:pPr eaLnBrk="0" hangingPunct="0">
              <a:spcBef>
                <a:spcPct val="0"/>
              </a:spcBef>
            </a:pPr>
            <a:endParaRPr lang="en-US" altLang="en-US" sz="120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9858" name="Picture 2">
            <a:extLst>
              <a:ext uri="{FF2B5EF4-FFF2-40B4-BE49-F238E27FC236}">
                <a16:creationId xmlns:a16="http://schemas.microsoft.com/office/drawing/2014/main" id="{C4845E85-8F8C-2E76-E874-0609EB568840}"/>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282700" y="1063625"/>
            <a:ext cx="7358063" cy="5518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29859" name="Rectangle 3">
            <a:extLst>
              <a:ext uri="{FF2B5EF4-FFF2-40B4-BE49-F238E27FC236}">
                <a16:creationId xmlns:a16="http://schemas.microsoft.com/office/drawing/2014/main" id="{5B2FBEE3-2BC3-C8A1-059C-2AF3F5CCB9D8}"/>
              </a:ext>
            </a:extLst>
          </p:cNvPr>
          <p:cNvSpPr>
            <a:spLocks noChangeArrowheads="1"/>
          </p:cNvSpPr>
          <p:nvPr/>
        </p:nvSpPr>
        <p:spPr bwMode="auto">
          <a:xfrm>
            <a:off x="914400" y="50800"/>
            <a:ext cx="73914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tIns="47625" rIns="45720" bIns="47625" anchor="ctr"/>
          <a:lstStyle>
            <a:lvl1pPr algn="ctr" defTabSz="960438">
              <a:lnSpc>
                <a:spcPct val="80000"/>
              </a:lnSpc>
              <a:spcBef>
                <a:spcPct val="0"/>
              </a:spcBef>
              <a:defRPr sz="3200" b="1">
                <a:solidFill>
                  <a:srgbClr val="0D2B88"/>
                </a:solidFill>
                <a:latin typeface="Arial" panose="020B0604020202020204" pitchFamily="34" charset="0"/>
              </a:defRPr>
            </a:lvl1pPr>
            <a:lvl2pPr algn="ctr" defTabSz="960438">
              <a:lnSpc>
                <a:spcPct val="80000"/>
              </a:lnSpc>
              <a:spcBef>
                <a:spcPct val="0"/>
              </a:spcBef>
              <a:defRPr sz="3200" b="1">
                <a:solidFill>
                  <a:srgbClr val="0D2B88"/>
                </a:solidFill>
                <a:latin typeface="Arial" panose="020B0604020202020204" pitchFamily="34" charset="0"/>
              </a:defRPr>
            </a:lvl2pPr>
            <a:lvl3pPr algn="ctr" defTabSz="960438">
              <a:lnSpc>
                <a:spcPct val="80000"/>
              </a:lnSpc>
              <a:spcBef>
                <a:spcPct val="0"/>
              </a:spcBef>
              <a:defRPr sz="3200" b="1">
                <a:solidFill>
                  <a:srgbClr val="0D2B88"/>
                </a:solidFill>
                <a:latin typeface="Arial" panose="020B0604020202020204" pitchFamily="34" charset="0"/>
              </a:defRPr>
            </a:lvl3pPr>
            <a:lvl4pPr algn="ctr" defTabSz="960438">
              <a:lnSpc>
                <a:spcPct val="80000"/>
              </a:lnSpc>
              <a:spcBef>
                <a:spcPct val="0"/>
              </a:spcBef>
              <a:defRPr sz="3200" b="1">
                <a:solidFill>
                  <a:srgbClr val="0D2B88"/>
                </a:solidFill>
                <a:latin typeface="Arial" panose="020B0604020202020204" pitchFamily="34" charset="0"/>
              </a:defRPr>
            </a:lvl4pPr>
            <a:lvl5pPr algn="ctr" defTabSz="960438">
              <a:lnSpc>
                <a:spcPct val="80000"/>
              </a:lnSpc>
              <a:spcBef>
                <a:spcPct val="0"/>
              </a:spcBef>
              <a:defRPr sz="3200" b="1">
                <a:solidFill>
                  <a:srgbClr val="0D2B88"/>
                </a:solidFill>
                <a:latin typeface="Arial" panose="020B0604020202020204" pitchFamily="34" charset="0"/>
              </a:defRPr>
            </a:lvl5pPr>
            <a:lvl6pPr marL="457200" algn="ctr" defTabSz="960438" fontAlgn="base">
              <a:lnSpc>
                <a:spcPct val="80000"/>
              </a:lnSpc>
              <a:spcBef>
                <a:spcPct val="0"/>
              </a:spcBef>
              <a:spcAft>
                <a:spcPct val="0"/>
              </a:spcAft>
              <a:defRPr sz="3200" b="1">
                <a:solidFill>
                  <a:srgbClr val="0D2B88"/>
                </a:solidFill>
                <a:latin typeface="Arial" panose="020B0604020202020204" pitchFamily="34" charset="0"/>
              </a:defRPr>
            </a:lvl6pPr>
            <a:lvl7pPr marL="914400" algn="ctr" defTabSz="960438" fontAlgn="base">
              <a:lnSpc>
                <a:spcPct val="80000"/>
              </a:lnSpc>
              <a:spcBef>
                <a:spcPct val="0"/>
              </a:spcBef>
              <a:spcAft>
                <a:spcPct val="0"/>
              </a:spcAft>
              <a:defRPr sz="3200" b="1">
                <a:solidFill>
                  <a:srgbClr val="0D2B88"/>
                </a:solidFill>
                <a:latin typeface="Arial" panose="020B0604020202020204" pitchFamily="34" charset="0"/>
              </a:defRPr>
            </a:lvl7pPr>
            <a:lvl8pPr marL="1371600" algn="ctr" defTabSz="960438" fontAlgn="base">
              <a:lnSpc>
                <a:spcPct val="80000"/>
              </a:lnSpc>
              <a:spcBef>
                <a:spcPct val="0"/>
              </a:spcBef>
              <a:spcAft>
                <a:spcPct val="0"/>
              </a:spcAft>
              <a:defRPr sz="3200" b="1">
                <a:solidFill>
                  <a:srgbClr val="0D2B88"/>
                </a:solidFill>
                <a:latin typeface="Arial" panose="020B0604020202020204" pitchFamily="34" charset="0"/>
              </a:defRPr>
            </a:lvl8pPr>
            <a:lvl9pPr marL="1828800" algn="ctr" defTabSz="960438" fontAlgn="base">
              <a:lnSpc>
                <a:spcPct val="80000"/>
              </a:lnSpc>
              <a:spcBef>
                <a:spcPct val="0"/>
              </a:spcBef>
              <a:spcAft>
                <a:spcPct val="0"/>
              </a:spcAft>
              <a:defRPr sz="3200" b="1">
                <a:solidFill>
                  <a:srgbClr val="0D2B88"/>
                </a:solidFill>
                <a:latin typeface="Arial" panose="020B0604020202020204" pitchFamily="34" charset="0"/>
              </a:defRPr>
            </a:lvl9pPr>
          </a:lstStyle>
          <a:p>
            <a:pPr>
              <a:lnSpc>
                <a:spcPct val="100000"/>
              </a:lnSpc>
            </a:pPr>
            <a:r>
              <a:rPr lang="en-US" altLang="en-US"/>
              <a:t>NSF Science &amp; Technology Center Enabled by AFOSR</a:t>
            </a:r>
          </a:p>
        </p:txBody>
      </p:sp>
      <p:pic>
        <p:nvPicPr>
          <p:cNvPr id="1529861" name="Picture 5">
            <a:extLst>
              <a:ext uri="{FF2B5EF4-FFF2-40B4-BE49-F238E27FC236}">
                <a16:creationId xmlns:a16="http://schemas.microsoft.com/office/drawing/2014/main" id="{B085B4C3-E931-1F0F-95B4-C87ED61402D0}"/>
              </a:ext>
            </a:extLst>
          </p:cNvPr>
          <p:cNvPicPr>
            <a:picLocks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6951663" y="4981575"/>
            <a:ext cx="1133475"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29863" name="Text Box 7">
            <a:extLst>
              <a:ext uri="{FF2B5EF4-FFF2-40B4-BE49-F238E27FC236}">
                <a16:creationId xmlns:a16="http://schemas.microsoft.com/office/drawing/2014/main" id="{D4A25DC9-897E-6D81-843D-554675357B6D}"/>
              </a:ext>
            </a:extLst>
          </p:cNvPr>
          <p:cNvSpPr txBox="1">
            <a:spLocks noChangeArrowheads="1"/>
          </p:cNvSpPr>
          <p:nvPr/>
        </p:nvSpPr>
        <p:spPr bwMode="auto">
          <a:xfrm>
            <a:off x="3730625" y="6556375"/>
            <a:ext cx="24701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sz="1600">
                <a:solidFill>
                  <a:srgbClr val="FF0000"/>
                </a:solidFill>
              </a:rPr>
              <a:t>http://www.bu.edu/cism</a:t>
            </a:r>
          </a:p>
        </p:txBody>
      </p:sp>
      <p:sp>
        <p:nvSpPr>
          <p:cNvPr id="1529866" name="Text Box 10">
            <a:extLst>
              <a:ext uri="{FF2B5EF4-FFF2-40B4-BE49-F238E27FC236}">
                <a16:creationId xmlns:a16="http://schemas.microsoft.com/office/drawing/2014/main" id="{27F6CCB9-BA95-FA2D-5370-AEFAA771DFDD}"/>
              </a:ext>
            </a:extLst>
          </p:cNvPr>
          <p:cNvSpPr txBox="1">
            <a:spLocks noChangeArrowheads="1"/>
          </p:cNvSpPr>
          <p:nvPr/>
        </p:nvSpPr>
        <p:spPr bwMode="auto">
          <a:xfrm>
            <a:off x="0" y="1371600"/>
            <a:ext cx="1524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0"/>
              </a:spcBef>
            </a:pPr>
            <a:r>
              <a:rPr lang="en-US" altLang="en-US" sz="1200">
                <a:solidFill>
                  <a:srgbClr val="003399"/>
                </a:solidFill>
              </a:rPr>
              <a:t>Description</a:t>
            </a:r>
          </a:p>
          <a:p>
            <a:pPr eaLnBrk="0" hangingPunct="0">
              <a:spcBef>
                <a:spcPct val="0"/>
              </a:spcBef>
            </a:pPr>
            <a:endParaRPr lang="en-US" altLang="en-US" sz="1200">
              <a:solidFill>
                <a:schemeClr val="tx2"/>
              </a:solidFill>
            </a:endParaRPr>
          </a:p>
          <a:p>
            <a:pPr eaLnBrk="0" hangingPunct="0">
              <a:spcBef>
                <a:spcPct val="0"/>
              </a:spcBef>
            </a:pPr>
            <a:r>
              <a:rPr lang="en-US" altLang="en-US" sz="1200">
                <a:solidFill>
                  <a:srgbClr val="FF0000"/>
                </a:solidFill>
              </a:rPr>
              <a:t>Partnering, </a:t>
            </a:r>
          </a:p>
          <a:p>
            <a:pPr eaLnBrk="0" hangingPunct="0">
              <a:spcBef>
                <a:spcPct val="0"/>
              </a:spcBef>
            </a:pPr>
            <a:r>
              <a:rPr lang="en-US" altLang="en-US" sz="1200">
                <a:solidFill>
                  <a:srgbClr val="FF0000"/>
                </a:solidFill>
              </a:rPr>
              <a:t>Results, </a:t>
            </a:r>
          </a:p>
          <a:p>
            <a:pPr eaLnBrk="0" hangingPunct="0">
              <a:spcBef>
                <a:spcPct val="0"/>
              </a:spcBef>
            </a:pPr>
            <a:r>
              <a:rPr lang="en-US" altLang="en-US" sz="1200">
                <a:solidFill>
                  <a:srgbClr val="FF0000"/>
                </a:solidFill>
              </a:rPr>
              <a:t>&amp; Transitions</a:t>
            </a:r>
          </a:p>
          <a:p>
            <a:pPr eaLnBrk="0" hangingPunct="0">
              <a:spcBef>
                <a:spcPct val="0"/>
              </a:spcBef>
            </a:pPr>
            <a:endParaRPr lang="en-US" altLang="en-US" sz="1200">
              <a:solidFill>
                <a:srgbClr val="003399"/>
              </a:solidFill>
            </a:endParaRPr>
          </a:p>
          <a:p>
            <a:pPr eaLnBrk="0" hangingPunct="0">
              <a:spcBef>
                <a:spcPct val="0"/>
              </a:spcBef>
            </a:pPr>
            <a:r>
              <a:rPr lang="en-US" altLang="en-US" sz="1200">
                <a:solidFill>
                  <a:srgbClr val="003399"/>
                </a:solidFill>
              </a:rPr>
              <a:t>Future Trends</a:t>
            </a:r>
          </a:p>
          <a:p>
            <a:pPr eaLnBrk="0" hangingPunct="0">
              <a:spcBef>
                <a:spcPct val="0"/>
              </a:spcBef>
            </a:pPr>
            <a:endParaRPr lang="en-US" altLang="en-US" sz="120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672" name="Rectangle 24">
            <a:extLst>
              <a:ext uri="{FF2B5EF4-FFF2-40B4-BE49-F238E27FC236}">
                <a16:creationId xmlns:a16="http://schemas.microsoft.com/office/drawing/2014/main" id="{1AE99EEB-8EA1-4449-15B1-125CBFD01B02}"/>
              </a:ext>
            </a:extLst>
          </p:cNvPr>
          <p:cNvSpPr>
            <a:spLocks noChangeArrowheads="1"/>
          </p:cNvSpPr>
          <p:nvPr/>
        </p:nvSpPr>
        <p:spPr bwMode="auto">
          <a:xfrm>
            <a:off x="1185863" y="-28575"/>
            <a:ext cx="739140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tIns="47625" rIns="45720" bIns="47625" anchor="ctr"/>
          <a:lstStyle>
            <a:lvl1pPr algn="ctr" defTabSz="960438">
              <a:lnSpc>
                <a:spcPct val="80000"/>
              </a:lnSpc>
              <a:spcBef>
                <a:spcPct val="0"/>
              </a:spcBef>
              <a:defRPr sz="3200" b="1">
                <a:solidFill>
                  <a:srgbClr val="0D2B88"/>
                </a:solidFill>
                <a:latin typeface="Arial" panose="020B0604020202020204" pitchFamily="34" charset="0"/>
              </a:defRPr>
            </a:lvl1pPr>
            <a:lvl2pPr algn="ctr" defTabSz="960438">
              <a:lnSpc>
                <a:spcPct val="80000"/>
              </a:lnSpc>
              <a:spcBef>
                <a:spcPct val="0"/>
              </a:spcBef>
              <a:defRPr sz="3200" b="1">
                <a:solidFill>
                  <a:srgbClr val="0D2B88"/>
                </a:solidFill>
                <a:latin typeface="Arial" panose="020B0604020202020204" pitchFamily="34" charset="0"/>
              </a:defRPr>
            </a:lvl2pPr>
            <a:lvl3pPr algn="ctr" defTabSz="960438">
              <a:lnSpc>
                <a:spcPct val="80000"/>
              </a:lnSpc>
              <a:spcBef>
                <a:spcPct val="0"/>
              </a:spcBef>
              <a:defRPr sz="3200" b="1">
                <a:solidFill>
                  <a:srgbClr val="0D2B88"/>
                </a:solidFill>
                <a:latin typeface="Arial" panose="020B0604020202020204" pitchFamily="34" charset="0"/>
              </a:defRPr>
            </a:lvl3pPr>
            <a:lvl4pPr algn="ctr" defTabSz="960438">
              <a:lnSpc>
                <a:spcPct val="80000"/>
              </a:lnSpc>
              <a:spcBef>
                <a:spcPct val="0"/>
              </a:spcBef>
              <a:defRPr sz="3200" b="1">
                <a:solidFill>
                  <a:srgbClr val="0D2B88"/>
                </a:solidFill>
                <a:latin typeface="Arial" panose="020B0604020202020204" pitchFamily="34" charset="0"/>
              </a:defRPr>
            </a:lvl4pPr>
            <a:lvl5pPr algn="ctr" defTabSz="960438">
              <a:lnSpc>
                <a:spcPct val="80000"/>
              </a:lnSpc>
              <a:spcBef>
                <a:spcPct val="0"/>
              </a:spcBef>
              <a:defRPr sz="3200" b="1">
                <a:solidFill>
                  <a:srgbClr val="0D2B88"/>
                </a:solidFill>
                <a:latin typeface="Arial" panose="020B0604020202020204" pitchFamily="34" charset="0"/>
              </a:defRPr>
            </a:lvl5pPr>
            <a:lvl6pPr marL="457200" algn="ctr" defTabSz="960438" fontAlgn="base">
              <a:lnSpc>
                <a:spcPct val="80000"/>
              </a:lnSpc>
              <a:spcBef>
                <a:spcPct val="0"/>
              </a:spcBef>
              <a:spcAft>
                <a:spcPct val="0"/>
              </a:spcAft>
              <a:defRPr sz="3200" b="1">
                <a:solidFill>
                  <a:srgbClr val="0D2B88"/>
                </a:solidFill>
                <a:latin typeface="Arial" panose="020B0604020202020204" pitchFamily="34" charset="0"/>
              </a:defRPr>
            </a:lvl6pPr>
            <a:lvl7pPr marL="914400" algn="ctr" defTabSz="960438" fontAlgn="base">
              <a:lnSpc>
                <a:spcPct val="80000"/>
              </a:lnSpc>
              <a:spcBef>
                <a:spcPct val="0"/>
              </a:spcBef>
              <a:spcAft>
                <a:spcPct val="0"/>
              </a:spcAft>
              <a:defRPr sz="3200" b="1">
                <a:solidFill>
                  <a:srgbClr val="0D2B88"/>
                </a:solidFill>
                <a:latin typeface="Arial" panose="020B0604020202020204" pitchFamily="34" charset="0"/>
              </a:defRPr>
            </a:lvl7pPr>
            <a:lvl8pPr marL="1371600" algn="ctr" defTabSz="960438" fontAlgn="base">
              <a:lnSpc>
                <a:spcPct val="80000"/>
              </a:lnSpc>
              <a:spcBef>
                <a:spcPct val="0"/>
              </a:spcBef>
              <a:spcAft>
                <a:spcPct val="0"/>
              </a:spcAft>
              <a:defRPr sz="3200" b="1">
                <a:solidFill>
                  <a:srgbClr val="0D2B88"/>
                </a:solidFill>
                <a:latin typeface="Arial" panose="020B0604020202020204" pitchFamily="34" charset="0"/>
              </a:defRPr>
            </a:lvl8pPr>
            <a:lvl9pPr marL="1828800" algn="ctr" defTabSz="960438" fontAlgn="base">
              <a:lnSpc>
                <a:spcPct val="80000"/>
              </a:lnSpc>
              <a:spcBef>
                <a:spcPct val="0"/>
              </a:spcBef>
              <a:spcAft>
                <a:spcPct val="0"/>
              </a:spcAft>
              <a:defRPr sz="3200" b="1">
                <a:solidFill>
                  <a:srgbClr val="0D2B88"/>
                </a:solidFill>
                <a:latin typeface="Arial" panose="020B0604020202020204" pitchFamily="34" charset="0"/>
              </a:defRPr>
            </a:lvl9pPr>
          </a:lstStyle>
          <a:p>
            <a:r>
              <a:rPr lang="en-US" altLang="en-US"/>
              <a:t>World Institute for Space Environment Research (WISER)</a:t>
            </a:r>
          </a:p>
        </p:txBody>
      </p:sp>
      <p:pic>
        <p:nvPicPr>
          <p:cNvPr id="1435693" name="Picture 45">
            <a:extLst>
              <a:ext uri="{FF2B5EF4-FFF2-40B4-BE49-F238E27FC236}">
                <a16:creationId xmlns:a16="http://schemas.microsoft.com/office/drawing/2014/main" id="{35328732-7FDA-F0B9-DAB5-F3CD095B08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275" y="1474788"/>
            <a:ext cx="5713413" cy="27876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435694" name="Text Box 46">
            <a:extLst>
              <a:ext uri="{FF2B5EF4-FFF2-40B4-BE49-F238E27FC236}">
                <a16:creationId xmlns:a16="http://schemas.microsoft.com/office/drawing/2014/main" id="{86D6F89E-4593-F926-72ED-95C62593A7A7}"/>
              </a:ext>
            </a:extLst>
          </p:cNvPr>
          <p:cNvSpPr txBox="1">
            <a:spLocks noChangeArrowheads="1"/>
          </p:cNvSpPr>
          <p:nvPr/>
        </p:nvSpPr>
        <p:spPr bwMode="auto">
          <a:xfrm>
            <a:off x="3451225" y="1063625"/>
            <a:ext cx="5256213"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a:solidFill>
                  <a:srgbClr val="DDAD25"/>
                </a:solidFill>
              </a:rPr>
              <a:t>http://www.physics.adelaide.edu.au/wiser/</a:t>
            </a:r>
          </a:p>
        </p:txBody>
      </p:sp>
      <p:sp>
        <p:nvSpPr>
          <p:cNvPr id="1435695" name="Text Box 47">
            <a:extLst>
              <a:ext uri="{FF2B5EF4-FFF2-40B4-BE49-F238E27FC236}">
                <a16:creationId xmlns:a16="http://schemas.microsoft.com/office/drawing/2014/main" id="{A13C5124-6816-A393-EB4C-8EBA22202C3B}"/>
              </a:ext>
            </a:extLst>
          </p:cNvPr>
          <p:cNvSpPr txBox="1">
            <a:spLocks noChangeArrowheads="1"/>
          </p:cNvSpPr>
          <p:nvPr/>
        </p:nvSpPr>
        <p:spPr bwMode="auto">
          <a:xfrm>
            <a:off x="1368425" y="4367213"/>
            <a:ext cx="7712075" cy="2586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1600"/>
              <a:t>WISER, with HQ at Adelaide University in South Australia, is an international network of Centers of Excellence in space physics.  WISER promotes collaboration in cutting-edge space environment research and in training of first-rate space scientists.  Emphasis is placed on theoretical and computational studies of space plasmas and atmospheres, space data analysis, space weather forecasting, and monitoring the impact of space weather on the Earth's environment and technology.  WISER is seeking UN sponsorship, similar to that received by the famed Abdus Salam International Centre for Theoretical Physics in Trieste, Italy.</a:t>
            </a:r>
          </a:p>
          <a:p>
            <a:endParaRPr lang="en-US" altLang="en-US" sz="1600"/>
          </a:p>
        </p:txBody>
      </p:sp>
      <p:pic>
        <p:nvPicPr>
          <p:cNvPr id="1435700" name="Picture 52">
            <a:extLst>
              <a:ext uri="{FF2B5EF4-FFF2-40B4-BE49-F238E27FC236}">
                <a16:creationId xmlns:a16="http://schemas.microsoft.com/office/drawing/2014/main" id="{C4AC5B9F-F368-D764-6C75-87AA7D87D501}"/>
              </a:ext>
            </a:extLst>
          </p:cNvPr>
          <p:cNvPicPr>
            <a:picLocks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25400" y="14288"/>
            <a:ext cx="1535113" cy="906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5706" name="Picture 58">
            <a:extLst>
              <a:ext uri="{FF2B5EF4-FFF2-40B4-BE49-F238E27FC236}">
                <a16:creationId xmlns:a16="http://schemas.microsoft.com/office/drawing/2014/main" id="{09BB0253-FB41-D27C-C2DC-FC18ABA49431}"/>
              </a:ext>
            </a:extLst>
          </p:cNvPr>
          <p:cNvPicPr>
            <a:picLocks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1292225" y="2536825"/>
            <a:ext cx="1792288" cy="179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5703" name="Picture 55">
            <a:extLst>
              <a:ext uri="{FF2B5EF4-FFF2-40B4-BE49-F238E27FC236}">
                <a16:creationId xmlns:a16="http://schemas.microsoft.com/office/drawing/2014/main" id="{0A527248-344C-B326-ADD0-117CBAC539F4}"/>
              </a:ext>
            </a:extLst>
          </p:cNvPr>
          <p:cNvPicPr>
            <a:picLocks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1231900" y="1095375"/>
            <a:ext cx="1792288" cy="179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5710" name="Text Box 62">
            <a:extLst>
              <a:ext uri="{FF2B5EF4-FFF2-40B4-BE49-F238E27FC236}">
                <a16:creationId xmlns:a16="http://schemas.microsoft.com/office/drawing/2014/main" id="{97F5C9FC-60CE-1B3C-B84F-EA69DA9EFEB6}"/>
              </a:ext>
            </a:extLst>
          </p:cNvPr>
          <p:cNvSpPr txBox="1">
            <a:spLocks noChangeArrowheads="1"/>
          </p:cNvSpPr>
          <p:nvPr/>
        </p:nvSpPr>
        <p:spPr bwMode="auto">
          <a:xfrm>
            <a:off x="0" y="1371600"/>
            <a:ext cx="1524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0"/>
              </a:spcBef>
            </a:pPr>
            <a:r>
              <a:rPr lang="en-US" altLang="en-US" sz="1200">
                <a:solidFill>
                  <a:srgbClr val="003399"/>
                </a:solidFill>
              </a:rPr>
              <a:t>Description</a:t>
            </a:r>
          </a:p>
          <a:p>
            <a:pPr eaLnBrk="0" hangingPunct="0">
              <a:spcBef>
                <a:spcPct val="0"/>
              </a:spcBef>
            </a:pPr>
            <a:endParaRPr lang="en-US" altLang="en-US" sz="1200">
              <a:solidFill>
                <a:schemeClr val="tx2"/>
              </a:solidFill>
            </a:endParaRPr>
          </a:p>
          <a:p>
            <a:pPr eaLnBrk="0" hangingPunct="0">
              <a:spcBef>
                <a:spcPct val="0"/>
              </a:spcBef>
            </a:pPr>
            <a:r>
              <a:rPr lang="en-US" altLang="en-US" sz="1200">
                <a:solidFill>
                  <a:srgbClr val="FF0000"/>
                </a:solidFill>
              </a:rPr>
              <a:t>Partnering, </a:t>
            </a:r>
          </a:p>
          <a:p>
            <a:pPr eaLnBrk="0" hangingPunct="0">
              <a:spcBef>
                <a:spcPct val="0"/>
              </a:spcBef>
            </a:pPr>
            <a:r>
              <a:rPr lang="en-US" altLang="en-US" sz="1200">
                <a:solidFill>
                  <a:srgbClr val="FF0000"/>
                </a:solidFill>
              </a:rPr>
              <a:t>Results, </a:t>
            </a:r>
          </a:p>
          <a:p>
            <a:pPr eaLnBrk="0" hangingPunct="0">
              <a:spcBef>
                <a:spcPct val="0"/>
              </a:spcBef>
            </a:pPr>
            <a:r>
              <a:rPr lang="en-US" altLang="en-US" sz="1200">
                <a:solidFill>
                  <a:srgbClr val="FF0000"/>
                </a:solidFill>
              </a:rPr>
              <a:t>&amp; Transitions</a:t>
            </a:r>
          </a:p>
          <a:p>
            <a:pPr eaLnBrk="0" hangingPunct="0">
              <a:spcBef>
                <a:spcPct val="0"/>
              </a:spcBef>
            </a:pPr>
            <a:endParaRPr lang="en-US" altLang="en-US" sz="1200">
              <a:solidFill>
                <a:srgbClr val="003399"/>
              </a:solidFill>
            </a:endParaRPr>
          </a:p>
          <a:p>
            <a:pPr eaLnBrk="0" hangingPunct="0">
              <a:spcBef>
                <a:spcPct val="0"/>
              </a:spcBef>
            </a:pPr>
            <a:r>
              <a:rPr lang="en-US" altLang="en-US" sz="1200">
                <a:solidFill>
                  <a:srgbClr val="003399"/>
                </a:solidFill>
              </a:rPr>
              <a:t>Future Trends</a:t>
            </a:r>
          </a:p>
          <a:p>
            <a:pPr eaLnBrk="0" hangingPunct="0">
              <a:spcBef>
                <a:spcPct val="0"/>
              </a:spcBef>
            </a:pPr>
            <a:endParaRPr lang="en-US" altLang="en-US" sz="120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2514" name="Rectangle 2">
            <a:extLst>
              <a:ext uri="{FF2B5EF4-FFF2-40B4-BE49-F238E27FC236}">
                <a16:creationId xmlns:a16="http://schemas.microsoft.com/office/drawing/2014/main" id="{98C83F68-C293-770F-98A7-768D9F31C28D}"/>
              </a:ext>
            </a:extLst>
          </p:cNvPr>
          <p:cNvSpPr>
            <a:spLocks noChangeArrowheads="1"/>
          </p:cNvSpPr>
          <p:nvPr/>
        </p:nvSpPr>
        <p:spPr bwMode="auto">
          <a:xfrm>
            <a:off x="685800" y="76200"/>
            <a:ext cx="76581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defTabSz="960438">
              <a:lnSpc>
                <a:spcPct val="80000"/>
              </a:lnSpc>
              <a:spcBef>
                <a:spcPct val="0"/>
              </a:spcBef>
              <a:defRPr sz="3200" b="1">
                <a:solidFill>
                  <a:srgbClr val="0D2B88"/>
                </a:solidFill>
                <a:latin typeface="Arial" panose="020B0604020202020204" pitchFamily="34" charset="0"/>
              </a:defRPr>
            </a:lvl1pPr>
            <a:lvl2pPr algn="ctr" defTabSz="960438">
              <a:lnSpc>
                <a:spcPct val="80000"/>
              </a:lnSpc>
              <a:spcBef>
                <a:spcPct val="0"/>
              </a:spcBef>
              <a:defRPr sz="3200" b="1">
                <a:solidFill>
                  <a:srgbClr val="0D2B88"/>
                </a:solidFill>
                <a:latin typeface="Arial" panose="020B0604020202020204" pitchFamily="34" charset="0"/>
              </a:defRPr>
            </a:lvl2pPr>
            <a:lvl3pPr algn="ctr" defTabSz="960438">
              <a:lnSpc>
                <a:spcPct val="80000"/>
              </a:lnSpc>
              <a:spcBef>
                <a:spcPct val="0"/>
              </a:spcBef>
              <a:defRPr sz="3200" b="1">
                <a:solidFill>
                  <a:srgbClr val="0D2B88"/>
                </a:solidFill>
                <a:latin typeface="Arial" panose="020B0604020202020204" pitchFamily="34" charset="0"/>
              </a:defRPr>
            </a:lvl3pPr>
            <a:lvl4pPr algn="ctr" defTabSz="960438">
              <a:lnSpc>
                <a:spcPct val="80000"/>
              </a:lnSpc>
              <a:spcBef>
                <a:spcPct val="0"/>
              </a:spcBef>
              <a:defRPr sz="3200" b="1">
                <a:solidFill>
                  <a:srgbClr val="0D2B88"/>
                </a:solidFill>
                <a:latin typeface="Arial" panose="020B0604020202020204" pitchFamily="34" charset="0"/>
              </a:defRPr>
            </a:lvl4pPr>
            <a:lvl5pPr algn="ctr" defTabSz="960438">
              <a:lnSpc>
                <a:spcPct val="80000"/>
              </a:lnSpc>
              <a:spcBef>
                <a:spcPct val="0"/>
              </a:spcBef>
              <a:defRPr sz="3200" b="1">
                <a:solidFill>
                  <a:srgbClr val="0D2B88"/>
                </a:solidFill>
                <a:latin typeface="Arial" panose="020B0604020202020204" pitchFamily="34" charset="0"/>
              </a:defRPr>
            </a:lvl5pPr>
            <a:lvl6pPr marL="457200" algn="ctr" defTabSz="960438" fontAlgn="base">
              <a:lnSpc>
                <a:spcPct val="80000"/>
              </a:lnSpc>
              <a:spcBef>
                <a:spcPct val="0"/>
              </a:spcBef>
              <a:spcAft>
                <a:spcPct val="0"/>
              </a:spcAft>
              <a:defRPr sz="3200" b="1">
                <a:solidFill>
                  <a:srgbClr val="0D2B88"/>
                </a:solidFill>
                <a:latin typeface="Arial" panose="020B0604020202020204" pitchFamily="34" charset="0"/>
              </a:defRPr>
            </a:lvl6pPr>
            <a:lvl7pPr marL="914400" algn="ctr" defTabSz="960438" fontAlgn="base">
              <a:lnSpc>
                <a:spcPct val="80000"/>
              </a:lnSpc>
              <a:spcBef>
                <a:spcPct val="0"/>
              </a:spcBef>
              <a:spcAft>
                <a:spcPct val="0"/>
              </a:spcAft>
              <a:defRPr sz="3200" b="1">
                <a:solidFill>
                  <a:srgbClr val="0D2B88"/>
                </a:solidFill>
                <a:latin typeface="Arial" panose="020B0604020202020204" pitchFamily="34" charset="0"/>
              </a:defRPr>
            </a:lvl7pPr>
            <a:lvl8pPr marL="1371600" algn="ctr" defTabSz="960438" fontAlgn="base">
              <a:lnSpc>
                <a:spcPct val="80000"/>
              </a:lnSpc>
              <a:spcBef>
                <a:spcPct val="0"/>
              </a:spcBef>
              <a:spcAft>
                <a:spcPct val="0"/>
              </a:spcAft>
              <a:defRPr sz="3200" b="1">
                <a:solidFill>
                  <a:srgbClr val="0D2B88"/>
                </a:solidFill>
                <a:latin typeface="Arial" panose="020B0604020202020204" pitchFamily="34" charset="0"/>
              </a:defRPr>
            </a:lvl8pPr>
            <a:lvl9pPr marL="1828800" algn="ctr" defTabSz="960438" fontAlgn="base">
              <a:lnSpc>
                <a:spcPct val="80000"/>
              </a:lnSpc>
              <a:spcBef>
                <a:spcPct val="0"/>
              </a:spcBef>
              <a:spcAft>
                <a:spcPct val="0"/>
              </a:spcAft>
              <a:defRPr sz="3200" b="1">
                <a:solidFill>
                  <a:srgbClr val="0D2B88"/>
                </a:solidFill>
                <a:latin typeface="Arial" panose="020B0604020202020204" pitchFamily="34" charset="0"/>
              </a:defRPr>
            </a:lvl9pPr>
          </a:lstStyle>
          <a:p>
            <a:r>
              <a:rPr lang="en-US" altLang="en-US"/>
              <a:t>Future AFOSR</a:t>
            </a:r>
            <a:br>
              <a:rPr lang="en-US" altLang="en-US"/>
            </a:br>
            <a:r>
              <a:rPr lang="en-US" altLang="en-US"/>
              <a:t>Solar Physics Activity</a:t>
            </a:r>
            <a:br>
              <a:rPr lang="en-US" altLang="en-US" b="0"/>
            </a:br>
            <a:endParaRPr lang="en-US" altLang="en-US" sz="2000" b="0"/>
          </a:p>
        </p:txBody>
      </p:sp>
      <p:sp>
        <p:nvSpPr>
          <p:cNvPr id="1472515" name="Text Box 3">
            <a:extLst>
              <a:ext uri="{FF2B5EF4-FFF2-40B4-BE49-F238E27FC236}">
                <a16:creationId xmlns:a16="http://schemas.microsoft.com/office/drawing/2014/main" id="{C58ADF7A-DAA7-365B-6FA3-E49B15A25561}"/>
              </a:ext>
            </a:extLst>
          </p:cNvPr>
          <p:cNvSpPr txBox="1">
            <a:spLocks noChangeArrowheads="1"/>
          </p:cNvSpPr>
          <p:nvPr/>
        </p:nvSpPr>
        <p:spPr bwMode="auto">
          <a:xfrm>
            <a:off x="868363" y="1193800"/>
            <a:ext cx="8275637" cy="5100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lvl="1">
              <a:spcBef>
                <a:spcPct val="70000"/>
              </a:spcBef>
              <a:buFontTx/>
              <a:buChar char="•"/>
            </a:pPr>
            <a:r>
              <a:rPr lang="en-US" altLang="en-US" sz="1800">
                <a:solidFill>
                  <a:srgbClr val="003399"/>
                </a:solidFill>
              </a:rPr>
              <a:t> Continue reaching out to foreign partners and leveraging the space weather research programs of Europe and the Pacific Rim</a:t>
            </a:r>
          </a:p>
          <a:p>
            <a:pPr lvl="2">
              <a:spcBef>
                <a:spcPct val="25000"/>
              </a:spcBef>
              <a:buFont typeface="Wingdings" pitchFamily="2" charset="2"/>
              <a:buChar char="Ø"/>
            </a:pPr>
            <a:r>
              <a:rPr lang="en-US" altLang="en-US" sz="1800">
                <a:solidFill>
                  <a:srgbClr val="003399"/>
                </a:solidFill>
              </a:rPr>
              <a:t> </a:t>
            </a:r>
            <a:r>
              <a:rPr lang="en-US" altLang="en-US" sz="1600" i="1">
                <a:solidFill>
                  <a:srgbClr val="003399"/>
                </a:solidFill>
              </a:rPr>
              <a:t>The European Space Agency is trying to follow US footsteps in space weather forecasting, large investments are being made</a:t>
            </a:r>
          </a:p>
          <a:p>
            <a:pPr lvl="2">
              <a:spcBef>
                <a:spcPct val="25000"/>
              </a:spcBef>
              <a:buFont typeface="Wingdings" pitchFamily="2" charset="2"/>
              <a:buChar char="Ø"/>
            </a:pPr>
            <a:r>
              <a:rPr lang="en-US" altLang="en-US" sz="1600" i="1">
                <a:solidFill>
                  <a:srgbClr val="003399"/>
                </a:solidFill>
              </a:rPr>
              <a:t> Australia, Japan, Taiwan and other countries are taking the lead in space research in the Pacific, with Australia proposing a “World Institute for Space Environment Research (WISER)”</a:t>
            </a:r>
          </a:p>
          <a:p>
            <a:pPr lvl="1">
              <a:spcBef>
                <a:spcPct val="30000"/>
              </a:spcBef>
              <a:buFontTx/>
              <a:buChar char="•"/>
            </a:pPr>
            <a:r>
              <a:rPr lang="en-US" altLang="en-US" sz="1800">
                <a:solidFill>
                  <a:srgbClr val="003399"/>
                </a:solidFill>
              </a:rPr>
              <a:t> Support the development of the US Advanced Technology Solar Telescope (ATST), the replacement for the National Solar Observatory and AFRL’s Sacramento Peak Observatory</a:t>
            </a:r>
          </a:p>
          <a:p>
            <a:pPr lvl="1">
              <a:spcBef>
                <a:spcPct val="30000"/>
              </a:spcBef>
              <a:buFontTx/>
              <a:buChar char="•"/>
            </a:pPr>
            <a:r>
              <a:rPr lang="en-US" altLang="en-US" sz="1800">
                <a:solidFill>
                  <a:srgbClr val="003399"/>
                </a:solidFill>
              </a:rPr>
              <a:t> Expand research in deep space surveillance at AEOS on Maui, to include advanced adaptive optics for the needs of the ATST</a:t>
            </a:r>
          </a:p>
          <a:p>
            <a:pPr lvl="1">
              <a:spcBef>
                <a:spcPct val="30000"/>
              </a:spcBef>
              <a:buFontTx/>
              <a:buChar char="•"/>
            </a:pPr>
            <a:r>
              <a:rPr lang="en-US" altLang="en-US" sz="1800">
                <a:solidFill>
                  <a:srgbClr val="003399"/>
                </a:solidFill>
              </a:rPr>
              <a:t> Leverage the NSF’s Center for Adaptive Optics at UC Santa Cruz and their new Center for Integrated Space Weather Modelling at Boston University to ensure the transition of next generation optical sensors and space environment models to operational forecasting </a:t>
            </a:r>
          </a:p>
          <a:p>
            <a:pPr lvl="1">
              <a:spcBef>
                <a:spcPct val="30000"/>
              </a:spcBef>
              <a:buFontTx/>
              <a:buChar char="•"/>
            </a:pPr>
            <a:endParaRPr lang="en-US" altLang="en-US" sz="1800">
              <a:solidFill>
                <a:srgbClr val="003399"/>
              </a:solidFill>
            </a:endParaRPr>
          </a:p>
        </p:txBody>
      </p:sp>
      <p:sp>
        <p:nvSpPr>
          <p:cNvPr id="1472524" name="Text Box 12">
            <a:extLst>
              <a:ext uri="{FF2B5EF4-FFF2-40B4-BE49-F238E27FC236}">
                <a16:creationId xmlns:a16="http://schemas.microsoft.com/office/drawing/2014/main" id="{B07BB023-62F2-B1B1-2B59-646C1C96F76E}"/>
              </a:ext>
            </a:extLst>
          </p:cNvPr>
          <p:cNvSpPr txBox="1">
            <a:spLocks noChangeArrowheads="1"/>
          </p:cNvSpPr>
          <p:nvPr/>
        </p:nvSpPr>
        <p:spPr bwMode="auto">
          <a:xfrm>
            <a:off x="0" y="1371600"/>
            <a:ext cx="1524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0"/>
              </a:spcBef>
            </a:pPr>
            <a:r>
              <a:rPr lang="en-US" altLang="en-US" sz="1200">
                <a:solidFill>
                  <a:srgbClr val="003399"/>
                </a:solidFill>
              </a:rPr>
              <a:t>Description</a:t>
            </a:r>
          </a:p>
          <a:p>
            <a:pPr eaLnBrk="0" hangingPunct="0">
              <a:spcBef>
                <a:spcPct val="0"/>
              </a:spcBef>
            </a:pPr>
            <a:endParaRPr lang="en-US" altLang="en-US" sz="1200">
              <a:solidFill>
                <a:schemeClr val="tx2"/>
              </a:solidFill>
            </a:endParaRPr>
          </a:p>
          <a:p>
            <a:pPr eaLnBrk="0" hangingPunct="0">
              <a:spcBef>
                <a:spcPct val="0"/>
              </a:spcBef>
            </a:pPr>
            <a:r>
              <a:rPr lang="en-US" altLang="en-US" sz="1200">
                <a:solidFill>
                  <a:srgbClr val="003399"/>
                </a:solidFill>
              </a:rPr>
              <a:t>Partnering, </a:t>
            </a:r>
          </a:p>
          <a:p>
            <a:pPr eaLnBrk="0" hangingPunct="0">
              <a:spcBef>
                <a:spcPct val="0"/>
              </a:spcBef>
            </a:pPr>
            <a:r>
              <a:rPr lang="en-US" altLang="en-US" sz="1200">
                <a:solidFill>
                  <a:srgbClr val="003399"/>
                </a:solidFill>
              </a:rPr>
              <a:t>Results, </a:t>
            </a:r>
          </a:p>
          <a:p>
            <a:pPr eaLnBrk="0" hangingPunct="0">
              <a:spcBef>
                <a:spcPct val="0"/>
              </a:spcBef>
            </a:pPr>
            <a:r>
              <a:rPr lang="en-US" altLang="en-US" sz="1200">
                <a:solidFill>
                  <a:srgbClr val="003399"/>
                </a:solidFill>
              </a:rPr>
              <a:t>&amp; Transitions</a:t>
            </a:r>
          </a:p>
          <a:p>
            <a:pPr eaLnBrk="0" hangingPunct="0">
              <a:spcBef>
                <a:spcPct val="0"/>
              </a:spcBef>
            </a:pPr>
            <a:endParaRPr lang="en-US" altLang="en-US" sz="1200">
              <a:solidFill>
                <a:srgbClr val="003399"/>
              </a:solidFill>
            </a:endParaRPr>
          </a:p>
          <a:p>
            <a:pPr eaLnBrk="0" hangingPunct="0">
              <a:spcBef>
                <a:spcPct val="0"/>
              </a:spcBef>
            </a:pPr>
            <a:r>
              <a:rPr lang="en-US" altLang="en-US" sz="1200">
                <a:solidFill>
                  <a:srgbClr val="FF0000"/>
                </a:solidFill>
              </a:rPr>
              <a:t>Future Trends</a:t>
            </a:r>
          </a:p>
          <a:p>
            <a:pPr eaLnBrk="0" hangingPunct="0">
              <a:spcBef>
                <a:spcPct val="0"/>
              </a:spcBef>
            </a:pPr>
            <a:endParaRPr lang="en-US" altLang="en-US" sz="120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2374" name="Picture 38">
            <a:extLst>
              <a:ext uri="{FF2B5EF4-FFF2-40B4-BE49-F238E27FC236}">
                <a16:creationId xmlns:a16="http://schemas.microsoft.com/office/drawing/2014/main" id="{0CA84652-8D06-026A-2C2D-83D2BCA759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188" y="4532313"/>
            <a:ext cx="3308350" cy="1141412"/>
          </a:xfrm>
          <a:prstGeom prst="rect">
            <a:avLst/>
          </a:prstGeom>
          <a:noFill/>
          <a:extLst>
            <a:ext uri="{909E8E84-426E-40DD-AFC4-6F175D3DCCD1}">
              <a14:hiddenFill xmlns:a14="http://schemas.microsoft.com/office/drawing/2010/main">
                <a:solidFill>
                  <a:srgbClr val="FFFFFF"/>
                </a:solidFill>
              </a14:hiddenFill>
            </a:ext>
          </a:extLst>
        </p:spPr>
      </p:pic>
      <p:sp>
        <p:nvSpPr>
          <p:cNvPr id="1422372" name="Text Box 36">
            <a:extLst>
              <a:ext uri="{FF2B5EF4-FFF2-40B4-BE49-F238E27FC236}">
                <a16:creationId xmlns:a16="http://schemas.microsoft.com/office/drawing/2014/main" id="{ED8F67AE-5106-875A-A753-4985FAE7683C}"/>
              </a:ext>
            </a:extLst>
          </p:cNvPr>
          <p:cNvSpPr txBox="1">
            <a:spLocks noChangeArrowheads="1"/>
          </p:cNvSpPr>
          <p:nvPr/>
        </p:nvSpPr>
        <p:spPr bwMode="auto">
          <a:xfrm>
            <a:off x="1246188" y="1101725"/>
            <a:ext cx="7821612" cy="351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Clr>
                <a:srgbClr val="0000CC"/>
              </a:buClr>
              <a:buSzPct val="160000"/>
              <a:buFontTx/>
              <a:buChar char="•"/>
            </a:pPr>
            <a:r>
              <a:rPr lang="en-US" altLang="en-US" sz="1600"/>
              <a:t> </a:t>
            </a:r>
            <a:r>
              <a:rPr lang="en-US" altLang="en-US" sz="1600">
                <a:solidFill>
                  <a:srgbClr val="003399"/>
                </a:solidFill>
              </a:rPr>
              <a:t>AFOSR routinely transfers research results to operational DoD and NOAA solar physics and space weather forecasters in Boulder, CO, and Omaha, NE</a:t>
            </a:r>
          </a:p>
          <a:p>
            <a:pPr eaLnBrk="0" hangingPunct="0">
              <a:spcBef>
                <a:spcPct val="50000"/>
              </a:spcBef>
              <a:buClr>
                <a:srgbClr val="0000CC"/>
              </a:buClr>
              <a:buSzPct val="160000"/>
              <a:buFontTx/>
              <a:buChar char="•"/>
            </a:pPr>
            <a:r>
              <a:rPr lang="en-US" altLang="en-US" sz="1600">
                <a:solidFill>
                  <a:srgbClr val="003399"/>
                </a:solidFill>
              </a:rPr>
              <a:t> AFOSR shares funding for the Sacramento Peak National Solar Observatory in New Mexico with the NSF Astronomy Division (20% AFOSR, 80% NSF)</a:t>
            </a:r>
          </a:p>
          <a:p>
            <a:pPr eaLnBrk="0" hangingPunct="0">
              <a:spcBef>
                <a:spcPct val="50000"/>
              </a:spcBef>
              <a:buClr>
                <a:srgbClr val="0000CC"/>
              </a:buClr>
              <a:buSzPct val="160000"/>
              <a:buFontTx/>
              <a:buChar char="•"/>
            </a:pPr>
            <a:r>
              <a:rPr lang="en-US" altLang="en-US" sz="1600">
                <a:solidFill>
                  <a:srgbClr val="003399"/>
                </a:solidFill>
              </a:rPr>
              <a:t> AFOSR and two NSF divisions have collaborated on funding the USAF’s AEOS Telescope on Maui for cutting-edge astronomy, astrophysics, advanced adaptive optics instrumentation, and upper atmospheric physics</a:t>
            </a:r>
          </a:p>
          <a:p>
            <a:pPr eaLnBrk="0" hangingPunct="0">
              <a:spcBef>
                <a:spcPct val="50000"/>
              </a:spcBef>
              <a:buClr>
                <a:srgbClr val="0000CC"/>
              </a:buClr>
              <a:buSzPct val="160000"/>
              <a:buFontTx/>
              <a:buChar char="•"/>
            </a:pPr>
            <a:r>
              <a:rPr lang="en-US" altLang="en-US" sz="1600">
                <a:solidFill>
                  <a:srgbClr val="003399"/>
                </a:solidFill>
              </a:rPr>
              <a:t> AFOSR remains a key player (along with ONR) in the National Space Weather Program (NSWP) and the DoD National Security Space Weather Architecture</a:t>
            </a:r>
          </a:p>
          <a:p>
            <a:pPr eaLnBrk="0" hangingPunct="0">
              <a:spcBef>
                <a:spcPct val="50000"/>
              </a:spcBef>
              <a:buClr>
                <a:srgbClr val="0000CC"/>
              </a:buClr>
              <a:buSzPct val="160000"/>
              <a:buFontTx/>
              <a:buChar char="•"/>
            </a:pPr>
            <a:r>
              <a:rPr lang="en-US" altLang="en-US" sz="1600">
                <a:solidFill>
                  <a:srgbClr val="003399"/>
                </a:solidFill>
              </a:rPr>
              <a:t> AFOSR is poised to leverage NASA’s new “Living With A Star” solar physics initiative by sponsorship of two solar physics MURIs and a modeling center at Goddard Space Flight Center</a:t>
            </a:r>
          </a:p>
        </p:txBody>
      </p:sp>
      <p:pic>
        <p:nvPicPr>
          <p:cNvPr id="1422377" name="Picture 41">
            <a:extLst>
              <a:ext uri="{FF2B5EF4-FFF2-40B4-BE49-F238E27FC236}">
                <a16:creationId xmlns:a16="http://schemas.microsoft.com/office/drawing/2014/main" id="{9B4C2EDF-7664-7432-2660-D2E82FE901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5100" y="5686425"/>
            <a:ext cx="1041400" cy="1041400"/>
          </a:xfrm>
          <a:prstGeom prst="rect">
            <a:avLst/>
          </a:prstGeom>
          <a:noFill/>
          <a:extLst>
            <a:ext uri="{909E8E84-426E-40DD-AFC4-6F175D3DCCD1}">
              <a14:hiddenFill xmlns:a14="http://schemas.microsoft.com/office/drawing/2010/main">
                <a:solidFill>
                  <a:srgbClr val="FFFFFF"/>
                </a:solidFill>
              </a14:hiddenFill>
            </a:ext>
          </a:extLst>
        </p:spPr>
      </p:pic>
      <p:sp>
        <p:nvSpPr>
          <p:cNvPr id="1422379" name="Text Box 43">
            <a:extLst>
              <a:ext uri="{FF2B5EF4-FFF2-40B4-BE49-F238E27FC236}">
                <a16:creationId xmlns:a16="http://schemas.microsoft.com/office/drawing/2014/main" id="{9003D1E5-B0B4-C4F8-C081-C747443B592E}"/>
              </a:ext>
            </a:extLst>
          </p:cNvPr>
          <p:cNvSpPr txBox="1">
            <a:spLocks noChangeArrowheads="1"/>
          </p:cNvSpPr>
          <p:nvPr/>
        </p:nvSpPr>
        <p:spPr bwMode="auto">
          <a:xfrm>
            <a:off x="7470775" y="5584825"/>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0"/>
              </a:spcBef>
            </a:pPr>
            <a:r>
              <a:rPr lang="en-US" altLang="en-US" sz="1800" i="1">
                <a:solidFill>
                  <a:srgbClr val="DDAD25"/>
                </a:solidFill>
              </a:rPr>
              <a:t>NOAA SEC</a:t>
            </a:r>
          </a:p>
        </p:txBody>
      </p:sp>
      <p:pic>
        <p:nvPicPr>
          <p:cNvPr id="1422385" name="Picture 49">
            <a:extLst>
              <a:ext uri="{FF2B5EF4-FFF2-40B4-BE49-F238E27FC236}">
                <a16:creationId xmlns:a16="http://schemas.microsoft.com/office/drawing/2014/main" id="{31F30AC5-8C49-D7EB-E411-71A370078F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3475" y="4530725"/>
            <a:ext cx="1473200" cy="1079500"/>
          </a:xfrm>
          <a:prstGeom prst="rect">
            <a:avLst/>
          </a:prstGeom>
          <a:noFill/>
          <a:ln w="38100">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1422391" name="Picture 55">
            <a:extLst>
              <a:ext uri="{FF2B5EF4-FFF2-40B4-BE49-F238E27FC236}">
                <a16:creationId xmlns:a16="http://schemas.microsoft.com/office/drawing/2014/main" id="{32DCF399-D72A-92E6-F1D8-A9704AE612CD}"/>
              </a:ext>
            </a:extLst>
          </p:cNvPr>
          <p:cNvPicPr>
            <a:picLocks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4705350" y="4424363"/>
            <a:ext cx="2432050" cy="2432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1422378" name="Object 42">
            <a:extLst>
              <a:ext uri="{FF2B5EF4-FFF2-40B4-BE49-F238E27FC236}">
                <a16:creationId xmlns:a16="http://schemas.microsoft.com/office/drawing/2014/main" id="{B4ADD17C-1686-4112-96DA-0D770DE6E20B}"/>
              </a:ext>
            </a:extLst>
          </p:cNvPr>
          <p:cNvGraphicFramePr>
            <a:graphicFrameLocks noChangeAspect="1"/>
          </p:cNvGraphicFramePr>
          <p:nvPr/>
        </p:nvGraphicFramePr>
        <p:xfrm>
          <a:off x="3627438" y="5673725"/>
          <a:ext cx="1371600" cy="1039813"/>
        </p:xfrm>
        <a:graphic>
          <a:graphicData uri="http://schemas.openxmlformats.org/presentationml/2006/ole">
            <mc:AlternateContent xmlns:mc="http://schemas.openxmlformats.org/markup-compatibility/2006">
              <mc:Choice xmlns:v="urn:schemas-microsoft-com:vml" Requires="v">
                <p:oleObj name="Photo Editor Photo" r:id="rId7" imgW="762000" imgH="577850" progId="MSPhotoEd.3">
                  <p:embed/>
                </p:oleObj>
              </mc:Choice>
              <mc:Fallback>
                <p:oleObj name="Photo Editor Photo" r:id="rId7" imgW="762000" imgH="577850" progId="MSPhotoEd.3">
                  <p:embed/>
                  <p:pic>
                    <p:nvPicPr>
                      <p:cNvPr id="0" name="Object 4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27438" y="5673725"/>
                        <a:ext cx="1371600" cy="103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422389" name="Picture 53">
            <a:extLst>
              <a:ext uri="{FF2B5EF4-FFF2-40B4-BE49-F238E27FC236}">
                <a16:creationId xmlns:a16="http://schemas.microsoft.com/office/drawing/2014/main" id="{E9C8BE9D-5396-B1F5-408F-9E1C8D6EBC25}"/>
              </a:ext>
            </a:extLst>
          </p:cNvPr>
          <p:cNvPicPr>
            <a:picLocks noChangeAspect="1" noChangeArrowheads="1"/>
          </p:cNvPicPr>
          <p:nvPr>
            <p:ph sz="half" idx="1"/>
          </p:nvPr>
        </p:nvPicPr>
        <p:blipFill>
          <a:blip r:embed="rId9">
            <a:extLst>
              <a:ext uri="{28A0092B-C50C-407E-A947-70E740481C1C}">
                <a14:useLocalDpi xmlns:a14="http://schemas.microsoft.com/office/drawing/2010/main" val="0"/>
              </a:ext>
            </a:extLst>
          </a:blip>
          <a:srcRect/>
          <a:stretch>
            <a:fillRect/>
          </a:stretch>
        </p:blipFill>
        <p:spPr>
          <a:xfrm>
            <a:off x="7100888" y="5965825"/>
            <a:ext cx="1419225" cy="771525"/>
          </a:xfr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22395" name="Text Box 59">
            <a:extLst>
              <a:ext uri="{FF2B5EF4-FFF2-40B4-BE49-F238E27FC236}">
                <a16:creationId xmlns:a16="http://schemas.microsoft.com/office/drawing/2014/main" id="{38BDC9A5-0CD6-651D-1725-8621CF10E0E0}"/>
              </a:ext>
            </a:extLst>
          </p:cNvPr>
          <p:cNvSpPr txBox="1">
            <a:spLocks noChangeArrowheads="1"/>
          </p:cNvSpPr>
          <p:nvPr/>
        </p:nvSpPr>
        <p:spPr bwMode="auto">
          <a:xfrm>
            <a:off x="0" y="1371600"/>
            <a:ext cx="1524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0"/>
              </a:spcBef>
            </a:pPr>
            <a:r>
              <a:rPr lang="en-US" altLang="en-US" sz="1200">
                <a:solidFill>
                  <a:srgbClr val="FF0000"/>
                </a:solidFill>
              </a:rPr>
              <a:t>Description</a:t>
            </a:r>
          </a:p>
          <a:p>
            <a:pPr eaLnBrk="0" hangingPunct="0">
              <a:spcBef>
                <a:spcPct val="0"/>
              </a:spcBef>
            </a:pPr>
            <a:endParaRPr lang="en-US" altLang="en-US" sz="1200">
              <a:solidFill>
                <a:schemeClr val="tx2"/>
              </a:solidFill>
            </a:endParaRPr>
          </a:p>
          <a:p>
            <a:pPr eaLnBrk="0" hangingPunct="0">
              <a:spcBef>
                <a:spcPct val="0"/>
              </a:spcBef>
            </a:pPr>
            <a:r>
              <a:rPr lang="en-US" altLang="en-US" sz="1200">
                <a:solidFill>
                  <a:srgbClr val="003399"/>
                </a:solidFill>
              </a:rPr>
              <a:t>Partnering, </a:t>
            </a:r>
          </a:p>
          <a:p>
            <a:pPr eaLnBrk="0" hangingPunct="0">
              <a:spcBef>
                <a:spcPct val="0"/>
              </a:spcBef>
            </a:pPr>
            <a:r>
              <a:rPr lang="en-US" altLang="en-US" sz="1200">
                <a:solidFill>
                  <a:srgbClr val="003399"/>
                </a:solidFill>
              </a:rPr>
              <a:t>Results, </a:t>
            </a:r>
          </a:p>
          <a:p>
            <a:pPr eaLnBrk="0" hangingPunct="0">
              <a:spcBef>
                <a:spcPct val="0"/>
              </a:spcBef>
            </a:pPr>
            <a:r>
              <a:rPr lang="en-US" altLang="en-US" sz="1200">
                <a:solidFill>
                  <a:srgbClr val="003399"/>
                </a:solidFill>
              </a:rPr>
              <a:t>&amp; Transitions</a:t>
            </a:r>
          </a:p>
          <a:p>
            <a:pPr eaLnBrk="0" hangingPunct="0">
              <a:spcBef>
                <a:spcPct val="0"/>
              </a:spcBef>
            </a:pPr>
            <a:endParaRPr lang="en-US" altLang="en-US" sz="1200">
              <a:solidFill>
                <a:srgbClr val="003399"/>
              </a:solidFill>
            </a:endParaRPr>
          </a:p>
          <a:p>
            <a:pPr eaLnBrk="0" hangingPunct="0">
              <a:spcBef>
                <a:spcPct val="0"/>
              </a:spcBef>
            </a:pPr>
            <a:r>
              <a:rPr lang="en-US" altLang="en-US" sz="1200">
                <a:solidFill>
                  <a:srgbClr val="003399"/>
                </a:solidFill>
              </a:rPr>
              <a:t>Future Trends</a:t>
            </a:r>
          </a:p>
          <a:p>
            <a:pPr eaLnBrk="0" hangingPunct="0">
              <a:spcBef>
                <a:spcPct val="0"/>
              </a:spcBef>
            </a:pPr>
            <a:endParaRPr lang="en-US" altLang="en-US" sz="1200"/>
          </a:p>
        </p:txBody>
      </p:sp>
      <p:pic>
        <p:nvPicPr>
          <p:cNvPr id="1422396" name="Picture 60">
            <a:extLst>
              <a:ext uri="{FF2B5EF4-FFF2-40B4-BE49-F238E27FC236}">
                <a16:creationId xmlns:a16="http://schemas.microsoft.com/office/drawing/2014/main" id="{4491856F-9791-E04B-CD2B-AC955838DD5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85900" y="5772150"/>
            <a:ext cx="1041400" cy="1035050"/>
          </a:xfrm>
          <a:prstGeom prst="rect">
            <a:avLst/>
          </a:prstGeom>
          <a:noFill/>
          <a:extLst>
            <a:ext uri="{909E8E84-426E-40DD-AFC4-6F175D3DCCD1}">
              <a14:hiddenFill xmlns:a14="http://schemas.microsoft.com/office/drawing/2010/main">
                <a:solidFill>
                  <a:srgbClr val="FFFFFF"/>
                </a:solidFill>
              </a14:hiddenFill>
            </a:ext>
          </a:extLst>
        </p:spPr>
      </p:pic>
      <p:sp>
        <p:nvSpPr>
          <p:cNvPr id="1422398" name="Rectangle 62">
            <a:extLst>
              <a:ext uri="{FF2B5EF4-FFF2-40B4-BE49-F238E27FC236}">
                <a16:creationId xmlns:a16="http://schemas.microsoft.com/office/drawing/2014/main" id="{B1B72940-306B-F8BE-F3AE-C7309C3B65B5}"/>
              </a:ext>
            </a:extLst>
          </p:cNvPr>
          <p:cNvSpPr>
            <a:spLocks noChangeArrowheads="1"/>
          </p:cNvSpPr>
          <p:nvPr/>
        </p:nvSpPr>
        <p:spPr bwMode="auto">
          <a:xfrm>
            <a:off x="849313" y="-63500"/>
            <a:ext cx="7620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6362" tIns="52388" rIns="106362" bIns="52388" anchor="ctr"/>
          <a:lstStyle>
            <a:lvl1pPr eaLnBrk="0" hangingPunct="0">
              <a:spcBef>
                <a:spcPct val="0"/>
              </a:spcBef>
              <a:defRPr sz="2400">
                <a:solidFill>
                  <a:schemeClr val="tx1"/>
                </a:solidFill>
                <a:latin typeface="Times New Roman" panose="02020603050405020304" pitchFamily="18" charset="0"/>
              </a:defRPr>
            </a:lvl1pPr>
            <a:lvl2pPr marL="114300" eaLnBrk="0" hangingPunct="0">
              <a:spcBef>
                <a:spcPct val="0"/>
              </a:spcBef>
              <a:defRPr sz="2400">
                <a:solidFill>
                  <a:schemeClr val="tx1"/>
                </a:solidFill>
                <a:latin typeface="Times New Roman" panose="02020603050405020304" pitchFamily="18" charset="0"/>
              </a:defRPr>
            </a:lvl2pPr>
            <a:lvl3pPr marL="228600" eaLnBrk="0" hangingPunct="0">
              <a:spcBef>
                <a:spcPct val="0"/>
              </a:spcBef>
              <a:defRPr sz="2400">
                <a:solidFill>
                  <a:schemeClr val="tx1"/>
                </a:solidFill>
                <a:latin typeface="Times New Roman" panose="02020603050405020304" pitchFamily="18" charset="0"/>
              </a:defRPr>
            </a:lvl3pPr>
            <a:lvl4pPr marL="342900" eaLnBrk="0" hangingPunct="0">
              <a:spcBef>
                <a:spcPct val="0"/>
              </a:spcBef>
              <a:defRPr sz="2400">
                <a:solidFill>
                  <a:schemeClr val="tx1"/>
                </a:solidFill>
                <a:latin typeface="Times New Roman" panose="02020603050405020304" pitchFamily="18" charset="0"/>
              </a:defRPr>
            </a:lvl4pPr>
            <a:lvl5pPr marL="457200" eaLnBrk="0" hangingPunct="0">
              <a:spcBef>
                <a:spcPct val="0"/>
              </a:spcBef>
              <a:defRPr sz="2400">
                <a:solidFill>
                  <a:schemeClr val="tx1"/>
                </a:solidFill>
                <a:latin typeface="Times New Roman" panose="02020603050405020304" pitchFamily="18" charset="0"/>
              </a:defRPr>
            </a:lvl5pPr>
            <a:lvl6pPr marL="914400" eaLnBrk="0" fontAlgn="base" hangingPunct="0">
              <a:spcBef>
                <a:spcPct val="0"/>
              </a:spcBef>
              <a:spcAft>
                <a:spcPct val="0"/>
              </a:spcAft>
              <a:defRPr sz="2400">
                <a:solidFill>
                  <a:schemeClr val="tx1"/>
                </a:solidFill>
                <a:latin typeface="Times New Roman" panose="02020603050405020304" pitchFamily="18" charset="0"/>
              </a:defRPr>
            </a:lvl6pPr>
            <a:lvl7pPr marL="1371600" eaLnBrk="0" fontAlgn="base" hangingPunct="0">
              <a:spcBef>
                <a:spcPct val="0"/>
              </a:spcBef>
              <a:spcAft>
                <a:spcPct val="0"/>
              </a:spcAft>
              <a:defRPr sz="2400">
                <a:solidFill>
                  <a:schemeClr val="tx1"/>
                </a:solidFill>
                <a:latin typeface="Times New Roman" panose="02020603050405020304" pitchFamily="18" charset="0"/>
              </a:defRPr>
            </a:lvl7pPr>
            <a:lvl8pPr marL="1828800" eaLnBrk="0" fontAlgn="base" hangingPunct="0">
              <a:spcBef>
                <a:spcPct val="0"/>
              </a:spcBef>
              <a:spcAft>
                <a:spcPct val="0"/>
              </a:spcAft>
              <a:defRPr sz="2400">
                <a:solidFill>
                  <a:schemeClr val="tx1"/>
                </a:solidFill>
                <a:latin typeface="Times New Roman" panose="02020603050405020304" pitchFamily="18" charset="0"/>
              </a:defRPr>
            </a:lvl8pPr>
            <a:lvl9pPr marL="22860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80000"/>
              </a:lnSpc>
            </a:pPr>
            <a:r>
              <a:rPr lang="en-US" altLang="en-US" sz="3200">
                <a:solidFill>
                  <a:srgbClr val="003399"/>
                </a:solidFill>
                <a:latin typeface="Arial" panose="020B0604020202020204" pitchFamily="34" charset="0"/>
              </a:rPr>
              <a:t>AFOSR Space Sciences:</a:t>
            </a:r>
          </a:p>
          <a:p>
            <a:pPr algn="ctr">
              <a:lnSpc>
                <a:spcPct val="80000"/>
              </a:lnSpc>
              <a:spcBef>
                <a:spcPct val="5000"/>
              </a:spcBef>
            </a:pPr>
            <a:r>
              <a:rPr lang="en-US" altLang="en-US" sz="3200">
                <a:solidFill>
                  <a:srgbClr val="003399"/>
                </a:solidFill>
                <a:latin typeface="Arial" panose="020B0604020202020204" pitchFamily="34" charset="0"/>
              </a:rPr>
              <a:t>Supporting SHINE Research Goals</a:t>
            </a:r>
            <a:endParaRPr lang="en-US" altLang="en-US" sz="1800">
              <a:solidFill>
                <a:schemeClr val="tx2"/>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8418" name="Rectangle 2">
            <a:extLst>
              <a:ext uri="{FF2B5EF4-FFF2-40B4-BE49-F238E27FC236}">
                <a16:creationId xmlns:a16="http://schemas.microsoft.com/office/drawing/2014/main" id="{D04020CB-9951-1577-5F4D-4A013B9284A6}"/>
              </a:ext>
            </a:extLst>
          </p:cNvPr>
          <p:cNvSpPr>
            <a:spLocks noChangeArrowheads="1"/>
          </p:cNvSpPr>
          <p:nvPr/>
        </p:nvSpPr>
        <p:spPr bwMode="auto">
          <a:xfrm>
            <a:off x="849313" y="-52388"/>
            <a:ext cx="76200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6362" tIns="52388" rIns="106362" bIns="52388" anchor="ctr"/>
          <a:lstStyle>
            <a:lvl1pPr eaLnBrk="0" hangingPunct="0">
              <a:spcBef>
                <a:spcPct val="0"/>
              </a:spcBef>
              <a:defRPr sz="2400">
                <a:solidFill>
                  <a:schemeClr val="tx1"/>
                </a:solidFill>
                <a:latin typeface="Times New Roman" panose="02020603050405020304" pitchFamily="18" charset="0"/>
              </a:defRPr>
            </a:lvl1pPr>
            <a:lvl2pPr marL="114300" eaLnBrk="0" hangingPunct="0">
              <a:spcBef>
                <a:spcPct val="0"/>
              </a:spcBef>
              <a:defRPr sz="2400">
                <a:solidFill>
                  <a:schemeClr val="tx1"/>
                </a:solidFill>
                <a:latin typeface="Times New Roman" panose="02020603050405020304" pitchFamily="18" charset="0"/>
              </a:defRPr>
            </a:lvl2pPr>
            <a:lvl3pPr marL="228600" eaLnBrk="0" hangingPunct="0">
              <a:spcBef>
                <a:spcPct val="0"/>
              </a:spcBef>
              <a:defRPr sz="2400">
                <a:solidFill>
                  <a:schemeClr val="tx1"/>
                </a:solidFill>
                <a:latin typeface="Times New Roman" panose="02020603050405020304" pitchFamily="18" charset="0"/>
              </a:defRPr>
            </a:lvl3pPr>
            <a:lvl4pPr marL="342900" eaLnBrk="0" hangingPunct="0">
              <a:spcBef>
                <a:spcPct val="0"/>
              </a:spcBef>
              <a:defRPr sz="2400">
                <a:solidFill>
                  <a:schemeClr val="tx1"/>
                </a:solidFill>
                <a:latin typeface="Times New Roman" panose="02020603050405020304" pitchFamily="18" charset="0"/>
              </a:defRPr>
            </a:lvl4pPr>
            <a:lvl5pPr marL="457200" eaLnBrk="0" hangingPunct="0">
              <a:spcBef>
                <a:spcPct val="0"/>
              </a:spcBef>
              <a:defRPr sz="2400">
                <a:solidFill>
                  <a:schemeClr val="tx1"/>
                </a:solidFill>
                <a:latin typeface="Times New Roman" panose="02020603050405020304" pitchFamily="18" charset="0"/>
              </a:defRPr>
            </a:lvl5pPr>
            <a:lvl6pPr marL="914400" eaLnBrk="0" fontAlgn="base" hangingPunct="0">
              <a:spcBef>
                <a:spcPct val="0"/>
              </a:spcBef>
              <a:spcAft>
                <a:spcPct val="0"/>
              </a:spcAft>
              <a:defRPr sz="2400">
                <a:solidFill>
                  <a:schemeClr val="tx1"/>
                </a:solidFill>
                <a:latin typeface="Times New Roman" panose="02020603050405020304" pitchFamily="18" charset="0"/>
              </a:defRPr>
            </a:lvl6pPr>
            <a:lvl7pPr marL="1371600" eaLnBrk="0" fontAlgn="base" hangingPunct="0">
              <a:spcBef>
                <a:spcPct val="0"/>
              </a:spcBef>
              <a:spcAft>
                <a:spcPct val="0"/>
              </a:spcAft>
              <a:defRPr sz="2400">
                <a:solidFill>
                  <a:schemeClr val="tx1"/>
                </a:solidFill>
                <a:latin typeface="Times New Roman" panose="02020603050405020304" pitchFamily="18" charset="0"/>
              </a:defRPr>
            </a:lvl7pPr>
            <a:lvl8pPr marL="1828800" eaLnBrk="0" fontAlgn="base" hangingPunct="0">
              <a:spcBef>
                <a:spcPct val="0"/>
              </a:spcBef>
              <a:spcAft>
                <a:spcPct val="0"/>
              </a:spcAft>
              <a:defRPr sz="2400">
                <a:solidFill>
                  <a:schemeClr val="tx1"/>
                </a:solidFill>
                <a:latin typeface="Times New Roman" panose="02020603050405020304" pitchFamily="18" charset="0"/>
              </a:defRPr>
            </a:lvl8pPr>
            <a:lvl9pPr marL="22860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80000"/>
              </a:lnSpc>
            </a:pPr>
            <a:r>
              <a:rPr lang="en-US" altLang="en-US" sz="3200">
                <a:solidFill>
                  <a:srgbClr val="003399"/>
                </a:solidFill>
                <a:latin typeface="Arial" panose="020B0604020202020204" pitchFamily="34" charset="0"/>
              </a:rPr>
              <a:t>The CCMC: An Innovative</a:t>
            </a:r>
          </a:p>
          <a:p>
            <a:pPr algn="ctr">
              <a:lnSpc>
                <a:spcPct val="80000"/>
              </a:lnSpc>
            </a:pPr>
            <a:r>
              <a:rPr lang="en-US" altLang="en-US" sz="3200">
                <a:solidFill>
                  <a:srgbClr val="003399"/>
                </a:solidFill>
                <a:latin typeface="Arial" panose="020B0604020202020204" pitchFamily="34" charset="0"/>
              </a:rPr>
              <a:t>Multi-agency Collaboration</a:t>
            </a:r>
            <a:endParaRPr lang="en-US" altLang="en-US" sz="1800">
              <a:solidFill>
                <a:schemeClr val="tx2"/>
              </a:solidFill>
            </a:endParaRPr>
          </a:p>
        </p:txBody>
      </p:sp>
      <p:sp>
        <p:nvSpPr>
          <p:cNvPr id="1468419" name="Rectangle 3">
            <a:extLst>
              <a:ext uri="{FF2B5EF4-FFF2-40B4-BE49-F238E27FC236}">
                <a16:creationId xmlns:a16="http://schemas.microsoft.com/office/drawing/2014/main" id="{A30D2134-ECA2-E906-AB39-B26B7159E7E9}"/>
              </a:ext>
            </a:extLst>
          </p:cNvPr>
          <p:cNvSpPr>
            <a:spLocks noChangeArrowheads="1"/>
          </p:cNvSpPr>
          <p:nvPr/>
        </p:nvSpPr>
        <p:spPr bwMode="auto">
          <a:xfrm>
            <a:off x="912813" y="1108075"/>
            <a:ext cx="7805737" cy="55626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38100">
                <a:solidFill>
                  <a:srgbClr val="33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6362" tIns="52388" rIns="106362" bIns="52388"/>
          <a:lstStyle>
            <a:lvl1pPr marL="360363" indent="-360363" defTabSz="960438">
              <a:spcBef>
                <a:spcPct val="50000"/>
              </a:spcBef>
              <a:buSzPct val="125000"/>
              <a:buChar char="•"/>
              <a:defRPr sz="2400" b="1">
                <a:solidFill>
                  <a:schemeClr val="tx1"/>
                </a:solidFill>
                <a:latin typeface="Arial" panose="020B0604020202020204" pitchFamily="34" charset="0"/>
              </a:defRPr>
            </a:lvl1pPr>
            <a:lvl2pPr marL="774700" indent="-300038" defTabSz="960438">
              <a:spcBef>
                <a:spcPct val="50000"/>
              </a:spcBef>
              <a:buSzPct val="125000"/>
              <a:buChar char="–"/>
              <a:defRPr sz="2400" b="1">
                <a:solidFill>
                  <a:schemeClr val="tx1"/>
                </a:solidFill>
                <a:latin typeface="Arial" panose="020B0604020202020204" pitchFamily="34" charset="0"/>
              </a:defRPr>
            </a:lvl2pPr>
            <a:lvl3pPr marL="1128713" indent="-239713" defTabSz="960438">
              <a:spcBef>
                <a:spcPct val="50000"/>
              </a:spcBef>
              <a:buSzPct val="125000"/>
              <a:buChar char="•"/>
              <a:defRPr sz="2400" b="1">
                <a:solidFill>
                  <a:schemeClr val="tx1"/>
                </a:solidFill>
                <a:latin typeface="Arial" panose="020B0604020202020204" pitchFamily="34" charset="0"/>
              </a:defRPr>
            </a:lvl3pPr>
            <a:lvl4pPr marL="1482725" indent="-239713" defTabSz="960438">
              <a:spcBef>
                <a:spcPct val="50000"/>
              </a:spcBef>
              <a:buSzPct val="125000"/>
              <a:buChar char="–"/>
              <a:defRPr sz="2400" b="1">
                <a:solidFill>
                  <a:schemeClr val="tx1"/>
                </a:solidFill>
                <a:latin typeface="Arial" panose="020B0604020202020204" pitchFamily="34" charset="0"/>
              </a:defRPr>
            </a:lvl4pPr>
            <a:lvl5pPr marL="1836738" indent="-239713" defTabSz="960438">
              <a:spcBef>
                <a:spcPct val="50000"/>
              </a:spcBef>
              <a:buSzPct val="125000"/>
              <a:buChar char="•"/>
              <a:defRPr sz="2400" b="1">
                <a:solidFill>
                  <a:schemeClr val="tx1"/>
                </a:solidFill>
                <a:latin typeface="Arial" panose="020B0604020202020204" pitchFamily="34" charset="0"/>
              </a:defRPr>
            </a:lvl5pPr>
            <a:lvl6pPr marL="2293938" indent="-239713" defTabSz="960438" fontAlgn="base">
              <a:spcBef>
                <a:spcPct val="50000"/>
              </a:spcBef>
              <a:spcAft>
                <a:spcPct val="0"/>
              </a:spcAft>
              <a:buSzPct val="125000"/>
              <a:buChar char="•"/>
              <a:defRPr sz="2400" b="1">
                <a:solidFill>
                  <a:schemeClr val="tx1"/>
                </a:solidFill>
                <a:latin typeface="Arial" panose="020B0604020202020204" pitchFamily="34" charset="0"/>
              </a:defRPr>
            </a:lvl6pPr>
            <a:lvl7pPr marL="2751138" indent="-239713" defTabSz="960438" fontAlgn="base">
              <a:spcBef>
                <a:spcPct val="50000"/>
              </a:spcBef>
              <a:spcAft>
                <a:spcPct val="0"/>
              </a:spcAft>
              <a:buSzPct val="125000"/>
              <a:buChar char="•"/>
              <a:defRPr sz="2400" b="1">
                <a:solidFill>
                  <a:schemeClr val="tx1"/>
                </a:solidFill>
                <a:latin typeface="Arial" panose="020B0604020202020204" pitchFamily="34" charset="0"/>
              </a:defRPr>
            </a:lvl7pPr>
            <a:lvl8pPr marL="3208338" indent="-239713" defTabSz="960438" fontAlgn="base">
              <a:spcBef>
                <a:spcPct val="50000"/>
              </a:spcBef>
              <a:spcAft>
                <a:spcPct val="0"/>
              </a:spcAft>
              <a:buSzPct val="125000"/>
              <a:buChar char="•"/>
              <a:defRPr sz="2400" b="1">
                <a:solidFill>
                  <a:schemeClr val="tx1"/>
                </a:solidFill>
                <a:latin typeface="Arial" panose="020B0604020202020204" pitchFamily="34" charset="0"/>
              </a:defRPr>
            </a:lvl8pPr>
            <a:lvl9pPr marL="3665538" indent="-239713" defTabSz="960438" fontAlgn="base">
              <a:spcBef>
                <a:spcPct val="50000"/>
              </a:spcBef>
              <a:spcAft>
                <a:spcPct val="0"/>
              </a:spcAft>
              <a:buSzPct val="125000"/>
              <a:buChar char="•"/>
              <a:defRPr sz="2400" b="1">
                <a:solidFill>
                  <a:schemeClr val="tx1"/>
                </a:solidFill>
                <a:latin typeface="Arial" panose="020B0604020202020204" pitchFamily="34" charset="0"/>
              </a:defRPr>
            </a:lvl9pPr>
          </a:lstStyle>
          <a:p>
            <a:pPr>
              <a:spcBef>
                <a:spcPct val="25000"/>
              </a:spcBef>
              <a:buFontTx/>
              <a:buNone/>
            </a:pPr>
            <a:r>
              <a:rPr lang="en-US" altLang="en-US">
                <a:solidFill>
                  <a:srgbClr val="003399"/>
                </a:solidFill>
              </a:rPr>
              <a:t>    AFOSR enabled a new Space Weather Modeling facility at Goddard Space Flight Center, Maryland</a:t>
            </a:r>
          </a:p>
          <a:p>
            <a:pPr lvl="1">
              <a:spcBef>
                <a:spcPct val="25000"/>
              </a:spcBef>
              <a:buFont typeface="Wingdings" pitchFamily="2" charset="2"/>
              <a:buChar char="Ø"/>
            </a:pPr>
            <a:r>
              <a:rPr lang="en-US" altLang="en-US" sz="2000" i="1">
                <a:solidFill>
                  <a:srgbClr val="003399"/>
                </a:solidFill>
              </a:rPr>
              <a:t>The Community Coordinated Modeling Center (CCMC) for space weather                                                                is an innovative                                                             multi-agency (USAF,                                                           Navy, NASA, NSF,                                                                                                                   NOAA) collaboration                                                                 aimed at improving                                             operational USAF                                                             and NOAA space                                                 forecasting</a:t>
            </a:r>
          </a:p>
          <a:p>
            <a:pPr lvl="1">
              <a:spcBef>
                <a:spcPct val="25000"/>
              </a:spcBef>
              <a:buFont typeface="Wingdings" pitchFamily="2" charset="2"/>
              <a:buChar char="Ø"/>
            </a:pPr>
            <a:r>
              <a:rPr lang="en-US" altLang="en-US" sz="2000" i="1">
                <a:solidFill>
                  <a:srgbClr val="003399"/>
                </a:solidFill>
              </a:rPr>
              <a:t>First modeling                                                              transition made to                                                              Air Force space                                                    operations in late                                                            2001</a:t>
            </a:r>
            <a:endParaRPr lang="en-US" altLang="en-US"/>
          </a:p>
        </p:txBody>
      </p:sp>
      <p:sp>
        <p:nvSpPr>
          <p:cNvPr id="1468423" name="Text Box 7">
            <a:extLst>
              <a:ext uri="{FF2B5EF4-FFF2-40B4-BE49-F238E27FC236}">
                <a16:creationId xmlns:a16="http://schemas.microsoft.com/office/drawing/2014/main" id="{559C9E2C-382F-D2DA-CF6F-8C4241A62E1E}"/>
              </a:ext>
            </a:extLst>
          </p:cNvPr>
          <p:cNvSpPr txBox="1">
            <a:spLocks noChangeArrowheads="1"/>
          </p:cNvSpPr>
          <p:nvPr/>
        </p:nvSpPr>
        <p:spPr bwMode="auto">
          <a:xfrm>
            <a:off x="5222875" y="6303963"/>
            <a:ext cx="29908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sz="1800">
                <a:solidFill>
                  <a:srgbClr val="FF0000"/>
                </a:solidFill>
              </a:rPr>
              <a:t>http://ccmc.gsfc.nasa.gov</a:t>
            </a:r>
            <a:endParaRPr lang="en-US" altLang="en-US"/>
          </a:p>
        </p:txBody>
      </p:sp>
      <p:pic>
        <p:nvPicPr>
          <p:cNvPr id="1468430" name="Picture 14">
            <a:extLst>
              <a:ext uri="{FF2B5EF4-FFF2-40B4-BE49-F238E27FC236}">
                <a16:creationId xmlns:a16="http://schemas.microsoft.com/office/drawing/2014/main" id="{CB32D487-8A6B-CC99-782F-6073D4C59835}"/>
              </a:ext>
            </a:extLst>
          </p:cNvPr>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4481513" y="2436813"/>
            <a:ext cx="4570412" cy="3808412"/>
          </a:xfr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68434" name="Text Box 18">
            <a:extLst>
              <a:ext uri="{FF2B5EF4-FFF2-40B4-BE49-F238E27FC236}">
                <a16:creationId xmlns:a16="http://schemas.microsoft.com/office/drawing/2014/main" id="{FD90605B-007D-3900-BE66-FB744F791F75}"/>
              </a:ext>
            </a:extLst>
          </p:cNvPr>
          <p:cNvSpPr txBox="1">
            <a:spLocks noChangeArrowheads="1"/>
          </p:cNvSpPr>
          <p:nvPr/>
        </p:nvSpPr>
        <p:spPr bwMode="auto">
          <a:xfrm>
            <a:off x="0" y="1371600"/>
            <a:ext cx="1524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0"/>
              </a:spcBef>
            </a:pPr>
            <a:r>
              <a:rPr lang="en-US" altLang="en-US" sz="1200">
                <a:solidFill>
                  <a:srgbClr val="003399"/>
                </a:solidFill>
              </a:rPr>
              <a:t>Description</a:t>
            </a:r>
          </a:p>
          <a:p>
            <a:pPr eaLnBrk="0" hangingPunct="0">
              <a:spcBef>
                <a:spcPct val="0"/>
              </a:spcBef>
            </a:pPr>
            <a:endParaRPr lang="en-US" altLang="en-US" sz="1200">
              <a:solidFill>
                <a:schemeClr val="tx2"/>
              </a:solidFill>
            </a:endParaRPr>
          </a:p>
          <a:p>
            <a:pPr eaLnBrk="0" hangingPunct="0">
              <a:spcBef>
                <a:spcPct val="0"/>
              </a:spcBef>
            </a:pPr>
            <a:r>
              <a:rPr lang="en-US" altLang="en-US" sz="1200">
                <a:solidFill>
                  <a:srgbClr val="FF0000"/>
                </a:solidFill>
              </a:rPr>
              <a:t>Partnering, </a:t>
            </a:r>
          </a:p>
          <a:p>
            <a:pPr eaLnBrk="0" hangingPunct="0">
              <a:spcBef>
                <a:spcPct val="0"/>
              </a:spcBef>
            </a:pPr>
            <a:r>
              <a:rPr lang="en-US" altLang="en-US" sz="1200">
                <a:solidFill>
                  <a:srgbClr val="FF0000"/>
                </a:solidFill>
              </a:rPr>
              <a:t>Results, </a:t>
            </a:r>
          </a:p>
          <a:p>
            <a:pPr eaLnBrk="0" hangingPunct="0">
              <a:spcBef>
                <a:spcPct val="0"/>
              </a:spcBef>
            </a:pPr>
            <a:r>
              <a:rPr lang="en-US" altLang="en-US" sz="1200">
                <a:solidFill>
                  <a:srgbClr val="FF0000"/>
                </a:solidFill>
              </a:rPr>
              <a:t>&amp; Transitions</a:t>
            </a:r>
          </a:p>
          <a:p>
            <a:pPr eaLnBrk="0" hangingPunct="0">
              <a:spcBef>
                <a:spcPct val="0"/>
              </a:spcBef>
            </a:pPr>
            <a:endParaRPr lang="en-US" altLang="en-US" sz="1200">
              <a:solidFill>
                <a:srgbClr val="003399"/>
              </a:solidFill>
            </a:endParaRPr>
          </a:p>
          <a:p>
            <a:pPr eaLnBrk="0" hangingPunct="0">
              <a:spcBef>
                <a:spcPct val="0"/>
              </a:spcBef>
            </a:pPr>
            <a:r>
              <a:rPr lang="en-US" altLang="en-US" sz="1200">
                <a:solidFill>
                  <a:srgbClr val="003399"/>
                </a:solidFill>
              </a:rPr>
              <a:t>Future Trends</a:t>
            </a:r>
          </a:p>
          <a:p>
            <a:pPr eaLnBrk="0" hangingPunct="0">
              <a:spcBef>
                <a:spcPct val="0"/>
              </a:spcBef>
            </a:pPr>
            <a:endParaRPr lang="en-US" altLang="en-US" sz="120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3410" name="Picture 2">
            <a:extLst>
              <a:ext uri="{FF2B5EF4-FFF2-40B4-BE49-F238E27FC236}">
                <a16:creationId xmlns:a16="http://schemas.microsoft.com/office/drawing/2014/main" id="{B2F419E0-F186-C663-A0BA-AB8ABB6F380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6374" t="2374" r="12500" b="21271"/>
          <a:stretch>
            <a:fillRect/>
          </a:stretch>
        </p:blipFill>
        <p:spPr bwMode="auto">
          <a:xfrm>
            <a:off x="14288" y="0"/>
            <a:ext cx="1189037" cy="969963"/>
          </a:xfrm>
          <a:prstGeom prst="rect">
            <a:avLst/>
          </a:prstGeom>
          <a:noFill/>
          <a:extLst>
            <a:ext uri="{909E8E84-426E-40DD-AFC4-6F175D3DCCD1}">
              <a14:hiddenFill xmlns:a14="http://schemas.microsoft.com/office/drawing/2010/main">
                <a:solidFill>
                  <a:srgbClr val="FFFFFF"/>
                </a:solidFill>
              </a14:hiddenFill>
            </a:ext>
          </a:extLst>
        </p:spPr>
      </p:pic>
      <p:sp>
        <p:nvSpPr>
          <p:cNvPr id="1553411" name="Rectangle 3">
            <a:extLst>
              <a:ext uri="{FF2B5EF4-FFF2-40B4-BE49-F238E27FC236}">
                <a16:creationId xmlns:a16="http://schemas.microsoft.com/office/drawing/2014/main" id="{68234483-0742-E400-BC11-39F3F3866D4E}"/>
              </a:ext>
            </a:extLst>
          </p:cNvPr>
          <p:cNvSpPr>
            <a:spLocks noChangeArrowheads="1"/>
          </p:cNvSpPr>
          <p:nvPr/>
        </p:nvSpPr>
        <p:spPr bwMode="auto">
          <a:xfrm>
            <a:off x="0" y="952500"/>
            <a:ext cx="9144000" cy="92075"/>
          </a:xfrm>
          <a:prstGeom prst="rect">
            <a:avLst/>
          </a:prstGeom>
          <a:gradFill rotWithShape="0">
            <a:gsLst>
              <a:gs pos="0">
                <a:srgbClr val="FED910"/>
              </a:gs>
              <a:gs pos="100000">
                <a:srgbClr val="0D2B88"/>
              </a:gs>
            </a:gsLst>
            <a:path path="rect">
              <a:fillToRect l="100000" b="100000"/>
            </a:path>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p>
            <a:pPr algn="ctr"/>
            <a:endParaRPr lang="en-US" altLang="en-US"/>
          </a:p>
        </p:txBody>
      </p:sp>
      <p:pic>
        <p:nvPicPr>
          <p:cNvPr id="1553412" name="Picture 4">
            <a:extLst>
              <a:ext uri="{FF2B5EF4-FFF2-40B4-BE49-F238E27FC236}">
                <a16:creationId xmlns:a16="http://schemas.microsoft.com/office/drawing/2014/main" id="{05904613-C922-8299-9540-3B2051B8B8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19050"/>
            <a:ext cx="904875" cy="898525"/>
          </a:xfrm>
          <a:prstGeom prst="rect">
            <a:avLst/>
          </a:prstGeom>
          <a:noFill/>
          <a:extLst>
            <a:ext uri="{909E8E84-426E-40DD-AFC4-6F175D3DCCD1}">
              <a14:hiddenFill xmlns:a14="http://schemas.microsoft.com/office/drawing/2010/main">
                <a:solidFill>
                  <a:srgbClr val="FFFFFF"/>
                </a:solidFill>
              </a14:hiddenFill>
            </a:ext>
          </a:extLst>
        </p:spPr>
      </p:pic>
      <p:sp>
        <p:nvSpPr>
          <p:cNvPr id="1553413" name="Rectangle 5">
            <a:extLst>
              <a:ext uri="{FF2B5EF4-FFF2-40B4-BE49-F238E27FC236}">
                <a16:creationId xmlns:a16="http://schemas.microsoft.com/office/drawing/2014/main" id="{DC206782-CD11-83D0-F287-CA7B6F9B3FFA}"/>
              </a:ext>
            </a:extLst>
          </p:cNvPr>
          <p:cNvSpPr>
            <a:spLocks noChangeArrowheads="1"/>
          </p:cNvSpPr>
          <p:nvPr/>
        </p:nvSpPr>
        <p:spPr bwMode="auto">
          <a:xfrm>
            <a:off x="1041400" y="-25400"/>
            <a:ext cx="71628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tIns="47625" bIns="47625" anchor="ctr"/>
          <a:lstStyle>
            <a:lvl1pPr algn="ctr" defTabSz="960438">
              <a:lnSpc>
                <a:spcPct val="80000"/>
              </a:lnSpc>
              <a:spcBef>
                <a:spcPct val="0"/>
              </a:spcBef>
              <a:defRPr sz="3200" b="1">
                <a:solidFill>
                  <a:srgbClr val="0D2B88"/>
                </a:solidFill>
                <a:latin typeface="Arial" panose="020B0604020202020204" pitchFamily="34" charset="0"/>
              </a:defRPr>
            </a:lvl1pPr>
            <a:lvl2pPr algn="ctr" defTabSz="960438">
              <a:lnSpc>
                <a:spcPct val="80000"/>
              </a:lnSpc>
              <a:spcBef>
                <a:spcPct val="0"/>
              </a:spcBef>
              <a:defRPr sz="3200" b="1">
                <a:solidFill>
                  <a:srgbClr val="0D2B88"/>
                </a:solidFill>
                <a:latin typeface="Arial" panose="020B0604020202020204" pitchFamily="34" charset="0"/>
              </a:defRPr>
            </a:lvl2pPr>
            <a:lvl3pPr algn="ctr" defTabSz="960438">
              <a:lnSpc>
                <a:spcPct val="80000"/>
              </a:lnSpc>
              <a:spcBef>
                <a:spcPct val="0"/>
              </a:spcBef>
              <a:defRPr sz="3200" b="1">
                <a:solidFill>
                  <a:srgbClr val="0D2B88"/>
                </a:solidFill>
                <a:latin typeface="Arial" panose="020B0604020202020204" pitchFamily="34" charset="0"/>
              </a:defRPr>
            </a:lvl3pPr>
            <a:lvl4pPr algn="ctr" defTabSz="960438">
              <a:lnSpc>
                <a:spcPct val="80000"/>
              </a:lnSpc>
              <a:spcBef>
                <a:spcPct val="0"/>
              </a:spcBef>
              <a:defRPr sz="3200" b="1">
                <a:solidFill>
                  <a:srgbClr val="0D2B88"/>
                </a:solidFill>
                <a:latin typeface="Arial" panose="020B0604020202020204" pitchFamily="34" charset="0"/>
              </a:defRPr>
            </a:lvl4pPr>
            <a:lvl5pPr algn="ctr" defTabSz="960438">
              <a:lnSpc>
                <a:spcPct val="80000"/>
              </a:lnSpc>
              <a:spcBef>
                <a:spcPct val="0"/>
              </a:spcBef>
              <a:defRPr sz="3200" b="1">
                <a:solidFill>
                  <a:srgbClr val="0D2B88"/>
                </a:solidFill>
                <a:latin typeface="Arial" panose="020B0604020202020204" pitchFamily="34" charset="0"/>
              </a:defRPr>
            </a:lvl5pPr>
            <a:lvl6pPr marL="457200" algn="ctr" defTabSz="960438" fontAlgn="base">
              <a:lnSpc>
                <a:spcPct val="80000"/>
              </a:lnSpc>
              <a:spcBef>
                <a:spcPct val="0"/>
              </a:spcBef>
              <a:spcAft>
                <a:spcPct val="0"/>
              </a:spcAft>
              <a:defRPr sz="3200" b="1">
                <a:solidFill>
                  <a:srgbClr val="0D2B88"/>
                </a:solidFill>
                <a:latin typeface="Arial" panose="020B0604020202020204" pitchFamily="34" charset="0"/>
              </a:defRPr>
            </a:lvl6pPr>
            <a:lvl7pPr marL="914400" algn="ctr" defTabSz="960438" fontAlgn="base">
              <a:lnSpc>
                <a:spcPct val="80000"/>
              </a:lnSpc>
              <a:spcBef>
                <a:spcPct val="0"/>
              </a:spcBef>
              <a:spcAft>
                <a:spcPct val="0"/>
              </a:spcAft>
              <a:defRPr sz="3200" b="1">
                <a:solidFill>
                  <a:srgbClr val="0D2B88"/>
                </a:solidFill>
                <a:latin typeface="Arial" panose="020B0604020202020204" pitchFamily="34" charset="0"/>
              </a:defRPr>
            </a:lvl7pPr>
            <a:lvl8pPr marL="1371600" algn="ctr" defTabSz="960438" fontAlgn="base">
              <a:lnSpc>
                <a:spcPct val="80000"/>
              </a:lnSpc>
              <a:spcBef>
                <a:spcPct val="0"/>
              </a:spcBef>
              <a:spcAft>
                <a:spcPct val="0"/>
              </a:spcAft>
              <a:defRPr sz="3200" b="1">
                <a:solidFill>
                  <a:srgbClr val="0D2B88"/>
                </a:solidFill>
                <a:latin typeface="Arial" panose="020B0604020202020204" pitchFamily="34" charset="0"/>
              </a:defRPr>
            </a:lvl8pPr>
            <a:lvl9pPr marL="1828800" algn="ctr" defTabSz="960438" fontAlgn="base">
              <a:lnSpc>
                <a:spcPct val="80000"/>
              </a:lnSpc>
              <a:spcBef>
                <a:spcPct val="0"/>
              </a:spcBef>
              <a:spcAft>
                <a:spcPct val="0"/>
              </a:spcAft>
              <a:defRPr sz="3200" b="1">
                <a:solidFill>
                  <a:srgbClr val="0D2B88"/>
                </a:solidFill>
                <a:latin typeface="Arial" panose="020B0604020202020204" pitchFamily="34" charset="0"/>
              </a:defRPr>
            </a:lvl9pPr>
          </a:lstStyle>
          <a:p>
            <a:r>
              <a:rPr lang="en-US" altLang="en-US" sz="2800"/>
              <a:t>Advanced Technology Solar Telescope</a:t>
            </a:r>
            <a:br>
              <a:rPr lang="en-US" altLang="en-US"/>
            </a:br>
            <a:br>
              <a:rPr lang="en-US" altLang="en-US" sz="900"/>
            </a:br>
            <a:r>
              <a:rPr lang="en-US" altLang="en-US" sz="2400"/>
              <a:t>[Sponsored by the NSF and AFOSR]</a:t>
            </a:r>
            <a:endParaRPr lang="en-US" altLang="en-US" sz="2400" b="0"/>
          </a:p>
        </p:txBody>
      </p:sp>
      <p:pic>
        <p:nvPicPr>
          <p:cNvPr id="1553414" name="Picture 6">
            <a:extLst>
              <a:ext uri="{FF2B5EF4-FFF2-40B4-BE49-F238E27FC236}">
                <a16:creationId xmlns:a16="http://schemas.microsoft.com/office/drawing/2014/main" id="{E35BF560-2318-D25E-0A1C-4D8225240A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913" y="1042988"/>
            <a:ext cx="7019925" cy="5872162"/>
          </a:xfrm>
          <a:prstGeom prst="rect">
            <a:avLst/>
          </a:prstGeom>
          <a:noFill/>
          <a:extLst>
            <a:ext uri="{909E8E84-426E-40DD-AFC4-6F175D3DCCD1}">
              <a14:hiddenFill xmlns:a14="http://schemas.microsoft.com/office/drawing/2010/main">
                <a:solidFill>
                  <a:srgbClr val="FFFFFF"/>
                </a:solidFill>
              </a14:hiddenFill>
            </a:ext>
          </a:extLst>
        </p:spPr>
      </p:pic>
      <p:sp>
        <p:nvSpPr>
          <p:cNvPr id="1553416" name="Text Box 8">
            <a:extLst>
              <a:ext uri="{FF2B5EF4-FFF2-40B4-BE49-F238E27FC236}">
                <a16:creationId xmlns:a16="http://schemas.microsoft.com/office/drawing/2014/main" id="{2BFC0390-244F-D4BF-C33D-140638563980}"/>
              </a:ext>
            </a:extLst>
          </p:cNvPr>
          <p:cNvSpPr txBox="1">
            <a:spLocks noChangeArrowheads="1"/>
          </p:cNvSpPr>
          <p:nvPr/>
        </p:nvSpPr>
        <p:spPr bwMode="auto">
          <a:xfrm>
            <a:off x="0" y="1371600"/>
            <a:ext cx="1524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0"/>
              </a:spcBef>
            </a:pPr>
            <a:r>
              <a:rPr lang="en-US" altLang="en-US" sz="1200">
                <a:solidFill>
                  <a:srgbClr val="003399"/>
                </a:solidFill>
              </a:rPr>
              <a:t>Description</a:t>
            </a:r>
          </a:p>
          <a:p>
            <a:pPr eaLnBrk="0" hangingPunct="0">
              <a:spcBef>
                <a:spcPct val="0"/>
              </a:spcBef>
            </a:pPr>
            <a:endParaRPr lang="en-US" altLang="en-US" sz="1200">
              <a:solidFill>
                <a:schemeClr val="tx2"/>
              </a:solidFill>
            </a:endParaRPr>
          </a:p>
          <a:p>
            <a:pPr eaLnBrk="0" hangingPunct="0">
              <a:spcBef>
                <a:spcPct val="0"/>
              </a:spcBef>
            </a:pPr>
            <a:r>
              <a:rPr lang="en-US" altLang="en-US" sz="1200">
                <a:solidFill>
                  <a:srgbClr val="FF0000"/>
                </a:solidFill>
              </a:rPr>
              <a:t>Partnering, </a:t>
            </a:r>
          </a:p>
          <a:p>
            <a:pPr eaLnBrk="0" hangingPunct="0">
              <a:spcBef>
                <a:spcPct val="0"/>
              </a:spcBef>
            </a:pPr>
            <a:r>
              <a:rPr lang="en-US" altLang="en-US" sz="1200">
                <a:solidFill>
                  <a:srgbClr val="FF0000"/>
                </a:solidFill>
              </a:rPr>
              <a:t>Results, </a:t>
            </a:r>
          </a:p>
          <a:p>
            <a:pPr eaLnBrk="0" hangingPunct="0">
              <a:spcBef>
                <a:spcPct val="0"/>
              </a:spcBef>
            </a:pPr>
            <a:r>
              <a:rPr lang="en-US" altLang="en-US" sz="1200">
                <a:solidFill>
                  <a:srgbClr val="FF0000"/>
                </a:solidFill>
              </a:rPr>
              <a:t>&amp; Transitions</a:t>
            </a:r>
          </a:p>
          <a:p>
            <a:pPr eaLnBrk="0" hangingPunct="0">
              <a:spcBef>
                <a:spcPct val="0"/>
              </a:spcBef>
            </a:pPr>
            <a:endParaRPr lang="en-US" altLang="en-US" sz="1200">
              <a:solidFill>
                <a:srgbClr val="003399"/>
              </a:solidFill>
            </a:endParaRPr>
          </a:p>
          <a:p>
            <a:pPr eaLnBrk="0" hangingPunct="0">
              <a:spcBef>
                <a:spcPct val="0"/>
              </a:spcBef>
            </a:pPr>
            <a:r>
              <a:rPr lang="en-US" altLang="en-US" sz="1200">
                <a:solidFill>
                  <a:srgbClr val="003399"/>
                </a:solidFill>
              </a:rPr>
              <a:t>Future Trends</a:t>
            </a:r>
          </a:p>
          <a:p>
            <a:pPr eaLnBrk="0" hangingPunct="0">
              <a:spcBef>
                <a:spcPct val="0"/>
              </a:spcBef>
            </a:pPr>
            <a:endParaRPr lang="en-US" altLang="en-US" sz="1200"/>
          </a:p>
        </p:txBody>
      </p:sp>
    </p:spTree>
  </p:cSld>
  <p:clrMapOvr>
    <a:masterClrMapping/>
  </p:clrMapOvr>
  <p:transition>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794" name="Rectangle 2">
            <a:extLst>
              <a:ext uri="{FF2B5EF4-FFF2-40B4-BE49-F238E27FC236}">
                <a16:creationId xmlns:a16="http://schemas.microsoft.com/office/drawing/2014/main" id="{8FB6D1E8-20BA-8FBD-0A9C-FC5171C12292}"/>
              </a:ext>
            </a:extLst>
          </p:cNvPr>
          <p:cNvSpPr>
            <a:spLocks noGrp="1" noChangeArrowheads="1"/>
          </p:cNvSpPr>
          <p:nvPr>
            <p:ph type="title"/>
          </p:nvPr>
        </p:nvSpPr>
        <p:spPr>
          <a:xfrm>
            <a:off x="1066800" y="-101600"/>
            <a:ext cx="7162800" cy="1123950"/>
          </a:xfrm>
        </p:spPr>
        <p:txBody>
          <a:bodyPr/>
          <a:lstStyle/>
          <a:p>
            <a:pPr>
              <a:lnSpc>
                <a:spcPct val="100000"/>
              </a:lnSpc>
            </a:pPr>
            <a:r>
              <a:rPr lang="en-US" altLang="en-US" sz="3600"/>
              <a:t>Two New AFOSR MURIs </a:t>
            </a:r>
            <a:br>
              <a:rPr lang="en-US" altLang="en-US" sz="3600"/>
            </a:br>
            <a:r>
              <a:rPr lang="en-US" altLang="en-US" sz="2400"/>
              <a:t>Collaboration with AFRL, ONR, NRL, NOAA</a:t>
            </a:r>
          </a:p>
        </p:txBody>
      </p:sp>
      <p:pic>
        <p:nvPicPr>
          <p:cNvPr id="1441797" name="Picture 5">
            <a:extLst>
              <a:ext uri="{FF2B5EF4-FFF2-40B4-BE49-F238E27FC236}">
                <a16:creationId xmlns:a16="http://schemas.microsoft.com/office/drawing/2014/main" id="{8AA1381E-0A8D-5D34-51A7-1C0A538EBF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6675" y="4605338"/>
            <a:ext cx="4689475" cy="2206625"/>
          </a:xfrm>
          <a:prstGeom prst="rect">
            <a:avLst/>
          </a:prstGeom>
          <a:noFill/>
          <a:extLst>
            <a:ext uri="{909E8E84-426E-40DD-AFC4-6F175D3DCCD1}">
              <a14:hiddenFill xmlns:a14="http://schemas.microsoft.com/office/drawing/2010/main">
                <a:solidFill>
                  <a:srgbClr val="FFFFFF"/>
                </a:solidFill>
              </a14:hiddenFill>
            </a:ext>
          </a:extLst>
        </p:spPr>
      </p:pic>
      <p:pic>
        <p:nvPicPr>
          <p:cNvPr id="1441800" name="Picture 8">
            <a:extLst>
              <a:ext uri="{FF2B5EF4-FFF2-40B4-BE49-F238E27FC236}">
                <a16:creationId xmlns:a16="http://schemas.microsoft.com/office/drawing/2014/main" id="{9FD14B43-DB0C-35FD-FCAD-183904EA18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6163" y="2657475"/>
            <a:ext cx="5511800" cy="1268413"/>
          </a:xfrm>
          <a:prstGeom prst="rect">
            <a:avLst/>
          </a:prstGeom>
          <a:noFill/>
          <a:extLst>
            <a:ext uri="{909E8E84-426E-40DD-AFC4-6F175D3DCCD1}">
              <a14:hiddenFill xmlns:a14="http://schemas.microsoft.com/office/drawing/2010/main">
                <a:solidFill>
                  <a:srgbClr val="FFFFFF"/>
                </a:solidFill>
              </a14:hiddenFill>
            </a:ext>
          </a:extLst>
        </p:spPr>
      </p:pic>
      <p:pic>
        <p:nvPicPr>
          <p:cNvPr id="1441801" name="Picture 9">
            <a:extLst>
              <a:ext uri="{FF2B5EF4-FFF2-40B4-BE49-F238E27FC236}">
                <a16:creationId xmlns:a16="http://schemas.microsoft.com/office/drawing/2014/main" id="{84AA10B6-A5C9-02A1-25E3-0FE7AB1B6A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5825" y="1587500"/>
            <a:ext cx="768350" cy="1069975"/>
          </a:xfrm>
          <a:prstGeom prst="rect">
            <a:avLst/>
          </a:prstGeom>
          <a:noFill/>
          <a:extLst>
            <a:ext uri="{909E8E84-426E-40DD-AFC4-6F175D3DCCD1}">
              <a14:hiddenFill xmlns:a14="http://schemas.microsoft.com/office/drawing/2010/main">
                <a:solidFill>
                  <a:srgbClr val="FFFFFF"/>
                </a:solidFill>
              </a14:hiddenFill>
            </a:ext>
          </a:extLst>
        </p:spPr>
      </p:pic>
      <p:pic>
        <p:nvPicPr>
          <p:cNvPr id="1441799" name="Picture 7">
            <a:extLst>
              <a:ext uri="{FF2B5EF4-FFF2-40B4-BE49-F238E27FC236}">
                <a16:creationId xmlns:a16="http://schemas.microsoft.com/office/drawing/2014/main" id="{8B3DE7AF-F49D-7349-AB7F-623332D1A5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6163" y="1587500"/>
            <a:ext cx="1114425" cy="1073150"/>
          </a:xfrm>
          <a:prstGeom prst="rect">
            <a:avLst/>
          </a:prstGeom>
          <a:noFill/>
          <a:extLst>
            <a:ext uri="{909E8E84-426E-40DD-AFC4-6F175D3DCCD1}">
              <a14:hiddenFill xmlns:a14="http://schemas.microsoft.com/office/drawing/2010/main">
                <a:solidFill>
                  <a:srgbClr val="FFFFFF"/>
                </a:solidFill>
              </a14:hiddenFill>
            </a:ext>
          </a:extLst>
        </p:spPr>
      </p:pic>
      <p:sp>
        <p:nvSpPr>
          <p:cNvPr id="1441802" name="Text Box 10">
            <a:extLst>
              <a:ext uri="{FF2B5EF4-FFF2-40B4-BE49-F238E27FC236}">
                <a16:creationId xmlns:a16="http://schemas.microsoft.com/office/drawing/2014/main" id="{B6855851-AE7A-FB34-5E91-6A37526A1FD9}"/>
              </a:ext>
            </a:extLst>
          </p:cNvPr>
          <p:cNvSpPr txBox="1">
            <a:spLocks noChangeArrowheads="1"/>
          </p:cNvSpPr>
          <p:nvPr/>
        </p:nvSpPr>
        <p:spPr bwMode="auto">
          <a:xfrm>
            <a:off x="6270625" y="1504950"/>
            <a:ext cx="2720975" cy="1127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a:solidFill>
                  <a:srgbClr val="003399"/>
                </a:solidFill>
              </a:rPr>
              <a:t>PI: Dr. George Fisher</a:t>
            </a:r>
          </a:p>
          <a:p>
            <a:pPr algn="ctr"/>
            <a:r>
              <a:rPr lang="en-US" altLang="en-US">
                <a:solidFill>
                  <a:srgbClr val="003399"/>
                </a:solidFill>
              </a:rPr>
              <a:t>UC Berkeley</a:t>
            </a:r>
          </a:p>
          <a:p>
            <a:pPr algn="ctr"/>
            <a:r>
              <a:rPr lang="en-US" altLang="en-US">
                <a:solidFill>
                  <a:srgbClr val="003399"/>
                </a:solidFill>
              </a:rPr>
              <a:t>9-University Team</a:t>
            </a:r>
            <a:endParaRPr lang="en-US" altLang="en-US"/>
          </a:p>
        </p:txBody>
      </p:sp>
      <p:sp>
        <p:nvSpPr>
          <p:cNvPr id="1441803" name="Text Box 11">
            <a:extLst>
              <a:ext uri="{FF2B5EF4-FFF2-40B4-BE49-F238E27FC236}">
                <a16:creationId xmlns:a16="http://schemas.microsoft.com/office/drawing/2014/main" id="{C4689A6E-6A37-C952-E464-61840B19F7D9}"/>
              </a:ext>
            </a:extLst>
          </p:cNvPr>
          <p:cNvSpPr txBox="1">
            <a:spLocks noChangeArrowheads="1"/>
          </p:cNvSpPr>
          <p:nvPr/>
        </p:nvSpPr>
        <p:spPr bwMode="auto">
          <a:xfrm>
            <a:off x="6080125" y="5086350"/>
            <a:ext cx="2974975" cy="1127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a:solidFill>
                  <a:srgbClr val="003399"/>
                </a:solidFill>
              </a:rPr>
              <a:t>PI: Dr. Tamas Gombosi</a:t>
            </a:r>
          </a:p>
          <a:p>
            <a:pPr algn="ctr"/>
            <a:r>
              <a:rPr lang="en-US" altLang="en-US">
                <a:solidFill>
                  <a:srgbClr val="003399"/>
                </a:solidFill>
              </a:rPr>
              <a:t>University of Michigan</a:t>
            </a:r>
          </a:p>
          <a:p>
            <a:pPr algn="ctr"/>
            <a:r>
              <a:rPr lang="en-US" altLang="en-US">
                <a:solidFill>
                  <a:srgbClr val="003399"/>
                </a:solidFill>
              </a:rPr>
              <a:t>6-University Team</a:t>
            </a:r>
          </a:p>
        </p:txBody>
      </p:sp>
      <p:sp>
        <p:nvSpPr>
          <p:cNvPr id="1441805" name="Text Box 13">
            <a:extLst>
              <a:ext uri="{FF2B5EF4-FFF2-40B4-BE49-F238E27FC236}">
                <a16:creationId xmlns:a16="http://schemas.microsoft.com/office/drawing/2014/main" id="{8D579E0B-C1E9-87B4-2F13-506A97B5F058}"/>
              </a:ext>
            </a:extLst>
          </p:cNvPr>
          <p:cNvSpPr txBox="1">
            <a:spLocks noChangeArrowheads="1"/>
          </p:cNvSpPr>
          <p:nvPr/>
        </p:nvSpPr>
        <p:spPr bwMode="auto">
          <a:xfrm>
            <a:off x="1257300" y="1685925"/>
            <a:ext cx="2411413" cy="151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sz="1600">
                <a:solidFill>
                  <a:srgbClr val="003399"/>
                </a:solidFill>
              </a:rPr>
              <a:t>“Understanding </a:t>
            </a:r>
          </a:p>
          <a:p>
            <a:r>
              <a:rPr lang="en-US" altLang="en-US" sz="1600">
                <a:solidFill>
                  <a:srgbClr val="003399"/>
                </a:solidFill>
              </a:rPr>
              <a:t>  Magnetic Eruptions</a:t>
            </a:r>
          </a:p>
          <a:p>
            <a:r>
              <a:rPr lang="en-US" altLang="en-US" sz="1600">
                <a:solidFill>
                  <a:srgbClr val="003399"/>
                </a:solidFill>
              </a:rPr>
              <a:t>  On the Sun and Their </a:t>
            </a:r>
          </a:p>
          <a:p>
            <a:r>
              <a:rPr lang="en-US" altLang="en-US" sz="1600">
                <a:solidFill>
                  <a:srgbClr val="003399"/>
                </a:solidFill>
              </a:rPr>
              <a:t>  Interplanetary </a:t>
            </a:r>
          </a:p>
          <a:p>
            <a:r>
              <a:rPr lang="en-US" altLang="en-US" sz="1600">
                <a:solidFill>
                  <a:srgbClr val="003399"/>
                </a:solidFill>
              </a:rPr>
              <a:t>  Consequences”</a:t>
            </a:r>
            <a:endParaRPr lang="en-US" altLang="en-US"/>
          </a:p>
        </p:txBody>
      </p:sp>
      <p:sp>
        <p:nvSpPr>
          <p:cNvPr id="1441806" name="Text Box 14">
            <a:extLst>
              <a:ext uri="{FF2B5EF4-FFF2-40B4-BE49-F238E27FC236}">
                <a16:creationId xmlns:a16="http://schemas.microsoft.com/office/drawing/2014/main" id="{CF6823E7-85DC-449C-58AE-0C4518B31D58}"/>
              </a:ext>
            </a:extLst>
          </p:cNvPr>
          <p:cNvSpPr txBox="1">
            <a:spLocks noChangeArrowheads="1"/>
          </p:cNvSpPr>
          <p:nvPr/>
        </p:nvSpPr>
        <p:spPr bwMode="auto">
          <a:xfrm>
            <a:off x="1336675" y="3995738"/>
            <a:ext cx="7566025" cy="630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600">
                <a:solidFill>
                  <a:srgbClr val="003399"/>
                </a:solidFill>
              </a:rPr>
              <a:t>“Comprehensive Solar-Terrestrial Environment Model (COSTEM) </a:t>
            </a:r>
          </a:p>
          <a:p>
            <a:r>
              <a:rPr lang="en-US" altLang="en-US" sz="1600">
                <a:solidFill>
                  <a:srgbClr val="003399"/>
                </a:solidFill>
              </a:rPr>
              <a:t>  for Space Weather Predictions”</a:t>
            </a:r>
            <a:endParaRPr lang="en-US" altLang="en-US"/>
          </a:p>
        </p:txBody>
      </p:sp>
      <p:sp>
        <p:nvSpPr>
          <p:cNvPr id="1441807" name="Line 15">
            <a:extLst>
              <a:ext uri="{FF2B5EF4-FFF2-40B4-BE49-F238E27FC236}">
                <a16:creationId xmlns:a16="http://schemas.microsoft.com/office/drawing/2014/main" id="{B0D81147-996F-B41D-4F9D-1BB7FC68E172}"/>
              </a:ext>
            </a:extLst>
          </p:cNvPr>
          <p:cNvSpPr>
            <a:spLocks noChangeShapeType="1"/>
          </p:cNvSpPr>
          <p:nvPr/>
        </p:nvSpPr>
        <p:spPr bwMode="auto">
          <a:xfrm>
            <a:off x="1239838" y="3995738"/>
            <a:ext cx="7886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1441813" name="Text Box 21">
            <a:extLst>
              <a:ext uri="{FF2B5EF4-FFF2-40B4-BE49-F238E27FC236}">
                <a16:creationId xmlns:a16="http://schemas.microsoft.com/office/drawing/2014/main" id="{57138BB8-D64A-9F96-9E5D-989864A4D5D4}"/>
              </a:ext>
            </a:extLst>
          </p:cNvPr>
          <p:cNvSpPr txBox="1">
            <a:spLocks noChangeArrowheads="1"/>
          </p:cNvSpPr>
          <p:nvPr/>
        </p:nvSpPr>
        <p:spPr bwMode="auto">
          <a:xfrm>
            <a:off x="6076950" y="4508500"/>
            <a:ext cx="3027363" cy="36512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sz="1600">
                <a:solidFill>
                  <a:srgbClr val="FF0000"/>
                </a:solidFill>
              </a:rPr>
              <a:t>http://csem.engin.umich.edu/</a:t>
            </a:r>
          </a:p>
        </p:txBody>
      </p:sp>
      <p:sp>
        <p:nvSpPr>
          <p:cNvPr id="1441814" name="Text Box 22">
            <a:extLst>
              <a:ext uri="{FF2B5EF4-FFF2-40B4-BE49-F238E27FC236}">
                <a16:creationId xmlns:a16="http://schemas.microsoft.com/office/drawing/2014/main" id="{C6ED083A-A2EB-AB48-4B07-6E226ED26BA3}"/>
              </a:ext>
            </a:extLst>
          </p:cNvPr>
          <p:cNvSpPr txBox="1">
            <a:spLocks noChangeArrowheads="1"/>
          </p:cNvSpPr>
          <p:nvPr/>
        </p:nvSpPr>
        <p:spPr bwMode="auto">
          <a:xfrm>
            <a:off x="1739900" y="1114425"/>
            <a:ext cx="4429125" cy="37465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sz="1600">
                <a:solidFill>
                  <a:srgbClr val="FF0000"/>
                </a:solidFill>
              </a:rPr>
              <a:t>http://solarmuri.ssl.berkeley.edu/index.html</a:t>
            </a:r>
          </a:p>
        </p:txBody>
      </p:sp>
      <p:sp>
        <p:nvSpPr>
          <p:cNvPr id="1441818" name="Text Box 26">
            <a:extLst>
              <a:ext uri="{FF2B5EF4-FFF2-40B4-BE49-F238E27FC236}">
                <a16:creationId xmlns:a16="http://schemas.microsoft.com/office/drawing/2014/main" id="{D4BF1FFD-D64A-0120-0D84-61B05F78EF6B}"/>
              </a:ext>
            </a:extLst>
          </p:cNvPr>
          <p:cNvSpPr txBox="1">
            <a:spLocks noChangeArrowheads="1"/>
          </p:cNvSpPr>
          <p:nvPr/>
        </p:nvSpPr>
        <p:spPr bwMode="auto">
          <a:xfrm>
            <a:off x="0" y="1371600"/>
            <a:ext cx="1524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0"/>
              </a:spcBef>
            </a:pPr>
            <a:r>
              <a:rPr lang="en-US" altLang="en-US" sz="1200">
                <a:solidFill>
                  <a:srgbClr val="003399"/>
                </a:solidFill>
              </a:rPr>
              <a:t>Description</a:t>
            </a:r>
          </a:p>
          <a:p>
            <a:pPr eaLnBrk="0" hangingPunct="0">
              <a:spcBef>
                <a:spcPct val="0"/>
              </a:spcBef>
            </a:pPr>
            <a:endParaRPr lang="en-US" altLang="en-US" sz="1200">
              <a:solidFill>
                <a:schemeClr val="tx2"/>
              </a:solidFill>
            </a:endParaRPr>
          </a:p>
          <a:p>
            <a:pPr eaLnBrk="0" hangingPunct="0">
              <a:spcBef>
                <a:spcPct val="0"/>
              </a:spcBef>
            </a:pPr>
            <a:r>
              <a:rPr lang="en-US" altLang="en-US" sz="1200">
                <a:solidFill>
                  <a:srgbClr val="FF0000"/>
                </a:solidFill>
              </a:rPr>
              <a:t>Partnering, </a:t>
            </a:r>
          </a:p>
          <a:p>
            <a:pPr eaLnBrk="0" hangingPunct="0">
              <a:spcBef>
                <a:spcPct val="0"/>
              </a:spcBef>
            </a:pPr>
            <a:r>
              <a:rPr lang="en-US" altLang="en-US" sz="1200">
                <a:solidFill>
                  <a:srgbClr val="FF0000"/>
                </a:solidFill>
              </a:rPr>
              <a:t>Results, </a:t>
            </a:r>
          </a:p>
          <a:p>
            <a:pPr eaLnBrk="0" hangingPunct="0">
              <a:spcBef>
                <a:spcPct val="0"/>
              </a:spcBef>
            </a:pPr>
            <a:r>
              <a:rPr lang="en-US" altLang="en-US" sz="1200">
                <a:solidFill>
                  <a:srgbClr val="FF0000"/>
                </a:solidFill>
              </a:rPr>
              <a:t>&amp; Transitions</a:t>
            </a:r>
          </a:p>
          <a:p>
            <a:pPr eaLnBrk="0" hangingPunct="0">
              <a:spcBef>
                <a:spcPct val="0"/>
              </a:spcBef>
            </a:pPr>
            <a:endParaRPr lang="en-US" altLang="en-US" sz="1200">
              <a:solidFill>
                <a:srgbClr val="003399"/>
              </a:solidFill>
            </a:endParaRPr>
          </a:p>
          <a:p>
            <a:pPr eaLnBrk="0" hangingPunct="0">
              <a:spcBef>
                <a:spcPct val="0"/>
              </a:spcBef>
            </a:pPr>
            <a:r>
              <a:rPr lang="en-US" altLang="en-US" sz="1200">
                <a:solidFill>
                  <a:srgbClr val="003399"/>
                </a:solidFill>
              </a:rPr>
              <a:t>Future Trends</a:t>
            </a:r>
          </a:p>
          <a:p>
            <a:pPr eaLnBrk="0" hangingPunct="0">
              <a:spcBef>
                <a:spcPct val="0"/>
              </a:spcBef>
            </a:pPr>
            <a:endParaRPr lang="en-US" altLang="en-US" sz="1200"/>
          </a:p>
        </p:txBody>
      </p:sp>
    </p:spTree>
  </p:cSld>
  <p:clrMapOvr>
    <a:masterClrMapping/>
  </p:clrMapOvr>
  <p:transition>
    <p:split/>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88907" name="Rectangle 11">
            <a:extLst>
              <a:ext uri="{FF2B5EF4-FFF2-40B4-BE49-F238E27FC236}">
                <a16:creationId xmlns:a16="http://schemas.microsoft.com/office/drawing/2014/main" id="{B54EC7C8-73F6-8B20-3184-B587D53DC739}"/>
              </a:ext>
            </a:extLst>
          </p:cNvPr>
          <p:cNvSpPr>
            <a:spLocks noChangeArrowheads="1"/>
          </p:cNvSpPr>
          <p:nvPr/>
        </p:nvSpPr>
        <p:spPr bwMode="auto">
          <a:xfrm>
            <a:off x="844550" y="139700"/>
            <a:ext cx="77724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0438">
              <a:lnSpc>
                <a:spcPct val="80000"/>
              </a:lnSpc>
              <a:spcBef>
                <a:spcPct val="0"/>
              </a:spcBef>
              <a:defRPr sz="3200" b="1">
                <a:solidFill>
                  <a:srgbClr val="0D2B88"/>
                </a:solidFill>
                <a:latin typeface="Arial" panose="020B0604020202020204" pitchFamily="34" charset="0"/>
              </a:defRPr>
            </a:lvl1pPr>
            <a:lvl2pPr algn="ctr" defTabSz="960438">
              <a:lnSpc>
                <a:spcPct val="80000"/>
              </a:lnSpc>
              <a:spcBef>
                <a:spcPct val="0"/>
              </a:spcBef>
              <a:defRPr sz="3200" b="1">
                <a:solidFill>
                  <a:srgbClr val="0D2B88"/>
                </a:solidFill>
                <a:latin typeface="Arial" panose="020B0604020202020204" pitchFamily="34" charset="0"/>
              </a:defRPr>
            </a:lvl2pPr>
            <a:lvl3pPr algn="ctr" defTabSz="960438">
              <a:lnSpc>
                <a:spcPct val="80000"/>
              </a:lnSpc>
              <a:spcBef>
                <a:spcPct val="0"/>
              </a:spcBef>
              <a:defRPr sz="3200" b="1">
                <a:solidFill>
                  <a:srgbClr val="0D2B88"/>
                </a:solidFill>
                <a:latin typeface="Arial" panose="020B0604020202020204" pitchFamily="34" charset="0"/>
              </a:defRPr>
            </a:lvl3pPr>
            <a:lvl4pPr algn="ctr" defTabSz="960438">
              <a:lnSpc>
                <a:spcPct val="80000"/>
              </a:lnSpc>
              <a:spcBef>
                <a:spcPct val="0"/>
              </a:spcBef>
              <a:defRPr sz="3200" b="1">
                <a:solidFill>
                  <a:srgbClr val="0D2B88"/>
                </a:solidFill>
                <a:latin typeface="Arial" panose="020B0604020202020204" pitchFamily="34" charset="0"/>
              </a:defRPr>
            </a:lvl4pPr>
            <a:lvl5pPr algn="ctr" defTabSz="960438">
              <a:lnSpc>
                <a:spcPct val="80000"/>
              </a:lnSpc>
              <a:spcBef>
                <a:spcPct val="0"/>
              </a:spcBef>
              <a:defRPr sz="3200" b="1">
                <a:solidFill>
                  <a:srgbClr val="0D2B88"/>
                </a:solidFill>
                <a:latin typeface="Arial" panose="020B0604020202020204" pitchFamily="34" charset="0"/>
              </a:defRPr>
            </a:lvl5pPr>
            <a:lvl6pPr marL="457200" algn="ctr" defTabSz="960438" fontAlgn="base">
              <a:lnSpc>
                <a:spcPct val="80000"/>
              </a:lnSpc>
              <a:spcBef>
                <a:spcPct val="0"/>
              </a:spcBef>
              <a:spcAft>
                <a:spcPct val="0"/>
              </a:spcAft>
              <a:defRPr sz="3200" b="1">
                <a:solidFill>
                  <a:srgbClr val="0D2B88"/>
                </a:solidFill>
                <a:latin typeface="Arial" panose="020B0604020202020204" pitchFamily="34" charset="0"/>
              </a:defRPr>
            </a:lvl6pPr>
            <a:lvl7pPr marL="914400" algn="ctr" defTabSz="960438" fontAlgn="base">
              <a:lnSpc>
                <a:spcPct val="80000"/>
              </a:lnSpc>
              <a:spcBef>
                <a:spcPct val="0"/>
              </a:spcBef>
              <a:spcAft>
                <a:spcPct val="0"/>
              </a:spcAft>
              <a:defRPr sz="3200" b="1">
                <a:solidFill>
                  <a:srgbClr val="0D2B88"/>
                </a:solidFill>
                <a:latin typeface="Arial" panose="020B0604020202020204" pitchFamily="34" charset="0"/>
              </a:defRPr>
            </a:lvl7pPr>
            <a:lvl8pPr marL="1371600" algn="ctr" defTabSz="960438" fontAlgn="base">
              <a:lnSpc>
                <a:spcPct val="80000"/>
              </a:lnSpc>
              <a:spcBef>
                <a:spcPct val="0"/>
              </a:spcBef>
              <a:spcAft>
                <a:spcPct val="0"/>
              </a:spcAft>
              <a:defRPr sz="3200" b="1">
                <a:solidFill>
                  <a:srgbClr val="0D2B88"/>
                </a:solidFill>
                <a:latin typeface="Arial" panose="020B0604020202020204" pitchFamily="34" charset="0"/>
              </a:defRPr>
            </a:lvl8pPr>
            <a:lvl9pPr marL="1828800" algn="ctr" defTabSz="960438" fontAlgn="base">
              <a:lnSpc>
                <a:spcPct val="80000"/>
              </a:lnSpc>
              <a:spcBef>
                <a:spcPct val="0"/>
              </a:spcBef>
              <a:spcAft>
                <a:spcPct val="0"/>
              </a:spcAft>
              <a:defRPr sz="3200" b="1">
                <a:solidFill>
                  <a:srgbClr val="0D2B88"/>
                </a:solidFill>
                <a:latin typeface="Arial" panose="020B0604020202020204" pitchFamily="34" charset="0"/>
              </a:defRPr>
            </a:lvl9pPr>
          </a:lstStyle>
          <a:p>
            <a:r>
              <a:rPr lang="en-US" altLang="en-US" sz="2800"/>
              <a:t>Early MURI Results</a:t>
            </a:r>
            <a:br>
              <a:rPr lang="en-US" altLang="en-US" sz="2800"/>
            </a:br>
            <a:r>
              <a:rPr lang="en-US" altLang="en-US" sz="2800"/>
              <a:t> </a:t>
            </a:r>
            <a:r>
              <a:rPr lang="en-US" altLang="en-US" sz="2000"/>
              <a:t>New Spacecraft Managed by Berkeley Team </a:t>
            </a:r>
            <a:r>
              <a:rPr lang="en-US" altLang="en-US" sz="2400"/>
              <a:t> </a:t>
            </a:r>
          </a:p>
        </p:txBody>
      </p:sp>
      <p:pic>
        <p:nvPicPr>
          <p:cNvPr id="1488956" name="Picture 60">
            <a:extLst>
              <a:ext uri="{FF2B5EF4-FFF2-40B4-BE49-F238E27FC236}">
                <a16:creationId xmlns:a16="http://schemas.microsoft.com/office/drawing/2014/main" id="{D69A5631-DD32-2E83-79F6-3E7CE4EFBE1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6374" t="2374" r="12500" b="21271"/>
          <a:stretch>
            <a:fillRect/>
          </a:stretch>
        </p:blipFill>
        <p:spPr bwMode="auto">
          <a:xfrm>
            <a:off x="14288" y="0"/>
            <a:ext cx="1189037" cy="969963"/>
          </a:xfrm>
          <a:prstGeom prst="rect">
            <a:avLst/>
          </a:prstGeom>
          <a:noFill/>
          <a:extLst>
            <a:ext uri="{909E8E84-426E-40DD-AFC4-6F175D3DCCD1}">
              <a14:hiddenFill xmlns:a14="http://schemas.microsoft.com/office/drawing/2010/main">
                <a:solidFill>
                  <a:srgbClr val="FFFFFF"/>
                </a:solidFill>
              </a14:hiddenFill>
            </a:ext>
          </a:extLst>
        </p:spPr>
      </p:pic>
      <p:sp>
        <p:nvSpPr>
          <p:cNvPr id="1488957" name="Rectangle 61">
            <a:extLst>
              <a:ext uri="{FF2B5EF4-FFF2-40B4-BE49-F238E27FC236}">
                <a16:creationId xmlns:a16="http://schemas.microsoft.com/office/drawing/2014/main" id="{4FC94EDA-30E3-526E-046F-D76CBA0C30A8}"/>
              </a:ext>
            </a:extLst>
          </p:cNvPr>
          <p:cNvSpPr>
            <a:spLocks noChangeArrowheads="1"/>
          </p:cNvSpPr>
          <p:nvPr/>
        </p:nvSpPr>
        <p:spPr bwMode="auto">
          <a:xfrm>
            <a:off x="0" y="952500"/>
            <a:ext cx="9144000" cy="92075"/>
          </a:xfrm>
          <a:prstGeom prst="rect">
            <a:avLst/>
          </a:prstGeom>
          <a:gradFill rotWithShape="0">
            <a:gsLst>
              <a:gs pos="0">
                <a:srgbClr val="FED910"/>
              </a:gs>
              <a:gs pos="100000">
                <a:srgbClr val="0D2B88"/>
              </a:gs>
            </a:gsLst>
            <a:path path="rect">
              <a:fillToRect l="100000" b="100000"/>
            </a:path>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p>
            <a:pPr algn="ctr"/>
            <a:endParaRPr lang="en-US" altLang="en-US"/>
          </a:p>
        </p:txBody>
      </p:sp>
      <p:pic>
        <p:nvPicPr>
          <p:cNvPr id="1488958" name="Picture 62">
            <a:extLst>
              <a:ext uri="{FF2B5EF4-FFF2-40B4-BE49-F238E27FC236}">
                <a16:creationId xmlns:a16="http://schemas.microsoft.com/office/drawing/2014/main" id="{88B116CC-8984-BDD0-C967-FDFAE8DD62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19050"/>
            <a:ext cx="904875" cy="898525"/>
          </a:xfrm>
          <a:prstGeom prst="rect">
            <a:avLst/>
          </a:prstGeom>
          <a:noFill/>
          <a:extLst>
            <a:ext uri="{909E8E84-426E-40DD-AFC4-6F175D3DCCD1}">
              <a14:hiddenFill xmlns:a14="http://schemas.microsoft.com/office/drawing/2010/main">
                <a:solidFill>
                  <a:srgbClr val="FFFFFF"/>
                </a:solidFill>
              </a14:hiddenFill>
            </a:ext>
          </a:extLst>
        </p:spPr>
      </p:pic>
      <p:sp>
        <p:nvSpPr>
          <p:cNvPr id="1488961" name="Text Box 65">
            <a:extLst>
              <a:ext uri="{FF2B5EF4-FFF2-40B4-BE49-F238E27FC236}">
                <a16:creationId xmlns:a16="http://schemas.microsoft.com/office/drawing/2014/main" id="{83079632-4E46-FB7F-9266-BBB817F40C21}"/>
              </a:ext>
            </a:extLst>
          </p:cNvPr>
          <p:cNvSpPr txBox="1">
            <a:spLocks noChangeArrowheads="1"/>
          </p:cNvSpPr>
          <p:nvPr/>
        </p:nvSpPr>
        <p:spPr bwMode="auto">
          <a:xfrm>
            <a:off x="-53975" y="1065213"/>
            <a:ext cx="925353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a:solidFill>
                  <a:srgbClr val="FF0000"/>
                </a:solidFill>
              </a:rPr>
              <a:t>MURI TEAM LEVERAGES SOLAR PHYSICS OBSERVATIONS WITH RHESSI</a:t>
            </a:r>
          </a:p>
        </p:txBody>
      </p:sp>
      <p:pic>
        <p:nvPicPr>
          <p:cNvPr id="1488962" name="Picture 66">
            <a:extLst>
              <a:ext uri="{FF2B5EF4-FFF2-40B4-BE49-F238E27FC236}">
                <a16:creationId xmlns:a16="http://schemas.microsoft.com/office/drawing/2014/main" id="{0768F25F-C272-B6D9-CF2C-986DBAC849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449388"/>
            <a:ext cx="4549775" cy="3736975"/>
          </a:xfrm>
          <a:prstGeom prst="rect">
            <a:avLst/>
          </a:prstGeom>
          <a:noFill/>
          <a:extLst>
            <a:ext uri="{909E8E84-426E-40DD-AFC4-6F175D3DCCD1}">
              <a14:hiddenFill xmlns:a14="http://schemas.microsoft.com/office/drawing/2010/main">
                <a:solidFill>
                  <a:srgbClr val="FFFFFF"/>
                </a:solidFill>
              </a14:hiddenFill>
            </a:ext>
          </a:extLst>
        </p:spPr>
      </p:pic>
      <p:sp>
        <p:nvSpPr>
          <p:cNvPr id="1488964" name="Text Box 68">
            <a:extLst>
              <a:ext uri="{FF2B5EF4-FFF2-40B4-BE49-F238E27FC236}">
                <a16:creationId xmlns:a16="http://schemas.microsoft.com/office/drawing/2014/main" id="{246ADA35-7F77-8CB9-4D62-E3722CF11A34}"/>
              </a:ext>
            </a:extLst>
          </p:cNvPr>
          <p:cNvSpPr txBox="1">
            <a:spLocks noChangeArrowheads="1"/>
          </p:cNvSpPr>
          <p:nvPr/>
        </p:nvSpPr>
        <p:spPr bwMode="auto">
          <a:xfrm>
            <a:off x="98425" y="5181600"/>
            <a:ext cx="8883650" cy="155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1600" i="1">
                <a:solidFill>
                  <a:srgbClr val="003399"/>
                </a:solidFill>
              </a:rPr>
              <a:t>RHESSI offers solar physicists new capability: (1) the first ever X-ray and gamma-ray images of flares from 100 keV to 20 MeV; (2) the first ever nuclear gamma-ray line spectroscopy of solar flares; (3) RHESSI images flares in X-rays with an angular resolution of 2 arcseconds, a factor of three better than previously possible; and (4) RHESSI measures X-ray and gamma-ray spectra with less than 1 keV energy resolution, a factor of 20-40 better than previously possible with scintillation counters.</a:t>
            </a:r>
          </a:p>
        </p:txBody>
      </p:sp>
      <p:sp>
        <p:nvSpPr>
          <p:cNvPr id="1488965" name="Text Box 69">
            <a:extLst>
              <a:ext uri="{FF2B5EF4-FFF2-40B4-BE49-F238E27FC236}">
                <a16:creationId xmlns:a16="http://schemas.microsoft.com/office/drawing/2014/main" id="{8DBD1996-8A23-3D03-84EF-C8FEE5377E4C}"/>
              </a:ext>
            </a:extLst>
          </p:cNvPr>
          <p:cNvSpPr txBox="1">
            <a:spLocks noChangeArrowheads="1"/>
          </p:cNvSpPr>
          <p:nvPr/>
        </p:nvSpPr>
        <p:spPr bwMode="auto">
          <a:xfrm>
            <a:off x="8477250" y="6400800"/>
            <a:ext cx="4762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CC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fld id="{7F5F8E67-D6A2-734A-8FB6-64E913DAA3D0}" type="slidenum">
              <a:rPr lang="en-US" altLang="en-US" sz="900"/>
              <a:pPr algn="r">
                <a:spcBef>
                  <a:spcPct val="50000"/>
                </a:spcBef>
              </a:pPr>
              <a:t>6</a:t>
            </a:fld>
            <a:endParaRPr lang="en-US" altLang="en-US" sz="900"/>
          </a:p>
        </p:txBody>
      </p:sp>
      <p:pic>
        <p:nvPicPr>
          <p:cNvPr id="1488967" name="Picture 71">
            <a:extLst>
              <a:ext uri="{FF2B5EF4-FFF2-40B4-BE49-F238E27FC236}">
                <a16:creationId xmlns:a16="http://schemas.microsoft.com/office/drawing/2014/main" id="{FB3723AA-74D5-CA9A-C7DB-44B135D4AE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25" y="1452563"/>
            <a:ext cx="4552950" cy="37417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07331" name="Picture 3">
            <a:extLst>
              <a:ext uri="{FF2B5EF4-FFF2-40B4-BE49-F238E27FC236}">
                <a16:creationId xmlns:a16="http://schemas.microsoft.com/office/drawing/2014/main" id="{E338E46A-CC6E-4C6C-3733-DB74C10DF84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6374" t="2374" r="12500" b="21271"/>
          <a:stretch>
            <a:fillRect/>
          </a:stretch>
        </p:blipFill>
        <p:spPr bwMode="auto">
          <a:xfrm>
            <a:off x="14288" y="0"/>
            <a:ext cx="1189037" cy="969963"/>
          </a:xfrm>
          <a:prstGeom prst="rect">
            <a:avLst/>
          </a:prstGeom>
          <a:noFill/>
          <a:extLst>
            <a:ext uri="{909E8E84-426E-40DD-AFC4-6F175D3DCCD1}">
              <a14:hiddenFill xmlns:a14="http://schemas.microsoft.com/office/drawing/2010/main">
                <a:solidFill>
                  <a:srgbClr val="FFFFFF"/>
                </a:solidFill>
              </a14:hiddenFill>
            </a:ext>
          </a:extLst>
        </p:spPr>
      </p:pic>
      <p:sp>
        <p:nvSpPr>
          <p:cNvPr id="1507332" name="Rectangle 4">
            <a:extLst>
              <a:ext uri="{FF2B5EF4-FFF2-40B4-BE49-F238E27FC236}">
                <a16:creationId xmlns:a16="http://schemas.microsoft.com/office/drawing/2014/main" id="{0EB7E3FC-66F3-DAF6-D0B2-55513245E885}"/>
              </a:ext>
            </a:extLst>
          </p:cNvPr>
          <p:cNvSpPr>
            <a:spLocks noChangeArrowheads="1"/>
          </p:cNvSpPr>
          <p:nvPr/>
        </p:nvSpPr>
        <p:spPr bwMode="auto">
          <a:xfrm>
            <a:off x="0" y="952500"/>
            <a:ext cx="9144000" cy="92075"/>
          </a:xfrm>
          <a:prstGeom prst="rect">
            <a:avLst/>
          </a:prstGeom>
          <a:gradFill rotWithShape="0">
            <a:gsLst>
              <a:gs pos="0">
                <a:srgbClr val="FED910"/>
              </a:gs>
              <a:gs pos="100000">
                <a:srgbClr val="0D2B88"/>
              </a:gs>
            </a:gsLst>
            <a:path path="rect">
              <a:fillToRect l="100000" b="100000"/>
            </a:path>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p>
            <a:pPr algn="ctr"/>
            <a:endParaRPr lang="en-US" altLang="en-US"/>
          </a:p>
        </p:txBody>
      </p:sp>
      <p:pic>
        <p:nvPicPr>
          <p:cNvPr id="1507333" name="Picture 5">
            <a:extLst>
              <a:ext uri="{FF2B5EF4-FFF2-40B4-BE49-F238E27FC236}">
                <a16:creationId xmlns:a16="http://schemas.microsoft.com/office/drawing/2014/main" id="{FF7EFA20-F1F5-BD5E-ED3B-8B9951B4D2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19050"/>
            <a:ext cx="904875" cy="898525"/>
          </a:xfrm>
          <a:prstGeom prst="rect">
            <a:avLst/>
          </a:prstGeom>
          <a:noFill/>
          <a:extLst>
            <a:ext uri="{909E8E84-426E-40DD-AFC4-6F175D3DCCD1}">
              <a14:hiddenFill xmlns:a14="http://schemas.microsoft.com/office/drawing/2010/main">
                <a:solidFill>
                  <a:srgbClr val="FFFFFF"/>
                </a:solidFill>
              </a14:hiddenFill>
            </a:ext>
          </a:extLst>
        </p:spPr>
      </p:pic>
      <p:sp>
        <p:nvSpPr>
          <p:cNvPr id="1507334" name="Text Box 6">
            <a:extLst>
              <a:ext uri="{FF2B5EF4-FFF2-40B4-BE49-F238E27FC236}">
                <a16:creationId xmlns:a16="http://schemas.microsoft.com/office/drawing/2014/main" id="{BAACB9D0-55ED-91C0-1A02-6455E3A076B2}"/>
              </a:ext>
            </a:extLst>
          </p:cNvPr>
          <p:cNvSpPr txBox="1">
            <a:spLocks noChangeArrowheads="1"/>
          </p:cNvSpPr>
          <p:nvPr/>
        </p:nvSpPr>
        <p:spPr bwMode="auto">
          <a:xfrm>
            <a:off x="136525" y="1014413"/>
            <a:ext cx="896778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a:solidFill>
                  <a:srgbClr val="FF0000"/>
                </a:solidFill>
              </a:rPr>
              <a:t>MURI MODELS NOW COMPARED TO GROUND- &amp; SPACE-BASED DATA </a:t>
            </a:r>
          </a:p>
        </p:txBody>
      </p:sp>
      <p:sp>
        <p:nvSpPr>
          <p:cNvPr id="1507337" name="Text Box 9">
            <a:extLst>
              <a:ext uri="{FF2B5EF4-FFF2-40B4-BE49-F238E27FC236}">
                <a16:creationId xmlns:a16="http://schemas.microsoft.com/office/drawing/2014/main" id="{83E0E28B-446B-CD3F-F768-1A17F79713DB}"/>
              </a:ext>
            </a:extLst>
          </p:cNvPr>
          <p:cNvSpPr txBox="1">
            <a:spLocks noChangeArrowheads="1"/>
          </p:cNvSpPr>
          <p:nvPr/>
        </p:nvSpPr>
        <p:spPr bwMode="auto">
          <a:xfrm>
            <a:off x="136525" y="4572000"/>
            <a:ext cx="8883650" cy="2243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1600" i="1">
                <a:solidFill>
                  <a:srgbClr val="003399"/>
                </a:solidFill>
              </a:rPr>
              <a:t>The left panel shows a twisted magnetic field loop configuration, computed using anelastic magnetohydrodynamic simulations of solar magnetic flux, emerging through the photosphere and corona  (red box). The expanded blue loops at the top of the figure and the four gray-scale panels show computed coronal field line morphology emerging.</a:t>
            </a:r>
          </a:p>
          <a:p>
            <a:pPr algn="ctr"/>
            <a:r>
              <a:rPr lang="en-US" altLang="en-US" sz="800" i="1">
                <a:solidFill>
                  <a:srgbClr val="003399"/>
                </a:solidFill>
              </a:rPr>
              <a:t> </a:t>
            </a:r>
          </a:p>
          <a:p>
            <a:pPr algn="ctr"/>
            <a:r>
              <a:rPr lang="en-US" altLang="en-US" sz="1600" i="1">
                <a:solidFill>
                  <a:srgbClr val="003399"/>
                </a:solidFill>
              </a:rPr>
              <a:t>The red-green-yellow figure on the right shows modeled field lines (black) and coronal holes (red for positive polarity and green for negative). As an active region emerges, the coronal hole extends further toward low latitudes. Some previous open areas (red &amp; green) become closed (yellow), and field line connections change. </a:t>
            </a:r>
          </a:p>
        </p:txBody>
      </p:sp>
      <p:pic>
        <p:nvPicPr>
          <p:cNvPr id="1507339" name="Picture 11">
            <a:extLst>
              <a:ext uri="{FF2B5EF4-FFF2-40B4-BE49-F238E27FC236}">
                <a16:creationId xmlns:a16="http://schemas.microsoft.com/office/drawing/2014/main" id="{C24BA514-0290-F631-8BA4-94225D96DC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150" y="1441450"/>
            <a:ext cx="5295900" cy="3086100"/>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1507340" name="Picture 12">
            <a:extLst>
              <a:ext uri="{FF2B5EF4-FFF2-40B4-BE49-F238E27FC236}">
                <a16:creationId xmlns:a16="http://schemas.microsoft.com/office/drawing/2014/main" id="{A6821379-4E7F-D1D9-E4FE-5DB5940F3F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2288" y="1335088"/>
            <a:ext cx="3363912" cy="3213100"/>
          </a:xfrm>
          <a:prstGeom prst="rect">
            <a:avLst/>
          </a:prstGeom>
          <a:noFill/>
          <a:extLst>
            <a:ext uri="{909E8E84-426E-40DD-AFC4-6F175D3DCCD1}">
              <a14:hiddenFill xmlns:a14="http://schemas.microsoft.com/office/drawing/2010/main">
                <a:solidFill>
                  <a:srgbClr val="FFFFFF"/>
                </a:solidFill>
              </a14:hiddenFill>
            </a:ext>
          </a:extLst>
        </p:spPr>
      </p:pic>
      <p:sp>
        <p:nvSpPr>
          <p:cNvPr id="1507341" name="Rectangle 13">
            <a:extLst>
              <a:ext uri="{FF2B5EF4-FFF2-40B4-BE49-F238E27FC236}">
                <a16:creationId xmlns:a16="http://schemas.microsoft.com/office/drawing/2014/main" id="{5F7AB2D8-95E9-B80F-4618-3C7C3FEAC223}"/>
              </a:ext>
            </a:extLst>
          </p:cNvPr>
          <p:cNvSpPr>
            <a:spLocks noChangeArrowheads="1"/>
          </p:cNvSpPr>
          <p:nvPr/>
        </p:nvSpPr>
        <p:spPr bwMode="auto">
          <a:xfrm>
            <a:off x="5602288" y="1360488"/>
            <a:ext cx="3363912" cy="321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CC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1507342" name="Text Box 14">
            <a:extLst>
              <a:ext uri="{FF2B5EF4-FFF2-40B4-BE49-F238E27FC236}">
                <a16:creationId xmlns:a16="http://schemas.microsoft.com/office/drawing/2014/main" id="{1D0E011F-8FCD-E8D7-A95F-442993760987}"/>
              </a:ext>
            </a:extLst>
          </p:cNvPr>
          <p:cNvSpPr txBox="1">
            <a:spLocks noChangeArrowheads="1"/>
          </p:cNvSpPr>
          <p:nvPr/>
        </p:nvSpPr>
        <p:spPr bwMode="auto">
          <a:xfrm>
            <a:off x="8477250" y="6400800"/>
            <a:ext cx="4762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CC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fld id="{6D75DF8E-9B8D-8240-9367-ADBA124F7802}" type="slidenum">
              <a:rPr lang="en-US" altLang="en-US" sz="900"/>
              <a:pPr algn="r">
                <a:spcBef>
                  <a:spcPct val="50000"/>
                </a:spcBef>
              </a:pPr>
              <a:t>7</a:t>
            </a:fld>
            <a:endParaRPr lang="en-US" altLang="en-US" sz="900"/>
          </a:p>
        </p:txBody>
      </p:sp>
      <p:sp>
        <p:nvSpPr>
          <p:cNvPr id="1507344" name="Rectangle 16">
            <a:extLst>
              <a:ext uri="{FF2B5EF4-FFF2-40B4-BE49-F238E27FC236}">
                <a16:creationId xmlns:a16="http://schemas.microsoft.com/office/drawing/2014/main" id="{6A349160-717D-9FBB-22D8-C55FCFEDC310}"/>
              </a:ext>
            </a:extLst>
          </p:cNvPr>
          <p:cNvSpPr>
            <a:spLocks noChangeArrowheads="1"/>
          </p:cNvSpPr>
          <p:nvPr/>
        </p:nvSpPr>
        <p:spPr bwMode="auto">
          <a:xfrm>
            <a:off x="844550" y="139700"/>
            <a:ext cx="77724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lnSpc>
                <a:spcPct val="80000"/>
              </a:lnSpc>
              <a:spcBef>
                <a:spcPct val="0"/>
              </a:spcBef>
              <a:defRPr sz="3200" b="1">
                <a:solidFill>
                  <a:srgbClr val="0D2B88"/>
                </a:solidFill>
                <a:latin typeface="Arial" panose="020B0604020202020204" pitchFamily="34" charset="0"/>
              </a:defRPr>
            </a:lvl1pPr>
            <a:lvl2pPr algn="ctr">
              <a:lnSpc>
                <a:spcPct val="80000"/>
              </a:lnSpc>
              <a:spcBef>
                <a:spcPct val="0"/>
              </a:spcBef>
              <a:defRPr sz="3200" b="1">
                <a:solidFill>
                  <a:srgbClr val="0D2B88"/>
                </a:solidFill>
                <a:latin typeface="Arial" panose="020B0604020202020204" pitchFamily="34" charset="0"/>
              </a:defRPr>
            </a:lvl2pPr>
            <a:lvl3pPr algn="ctr">
              <a:lnSpc>
                <a:spcPct val="80000"/>
              </a:lnSpc>
              <a:spcBef>
                <a:spcPct val="0"/>
              </a:spcBef>
              <a:defRPr sz="3200" b="1">
                <a:solidFill>
                  <a:srgbClr val="0D2B88"/>
                </a:solidFill>
                <a:latin typeface="Arial" panose="020B0604020202020204" pitchFamily="34" charset="0"/>
              </a:defRPr>
            </a:lvl3pPr>
            <a:lvl4pPr algn="ctr">
              <a:lnSpc>
                <a:spcPct val="80000"/>
              </a:lnSpc>
              <a:spcBef>
                <a:spcPct val="0"/>
              </a:spcBef>
              <a:defRPr sz="3200" b="1">
                <a:solidFill>
                  <a:srgbClr val="0D2B88"/>
                </a:solidFill>
                <a:latin typeface="Arial" panose="020B0604020202020204" pitchFamily="34" charset="0"/>
              </a:defRPr>
            </a:lvl4pPr>
            <a:lvl5pPr algn="ctr">
              <a:lnSpc>
                <a:spcPct val="80000"/>
              </a:lnSpc>
              <a:spcBef>
                <a:spcPct val="0"/>
              </a:spcBef>
              <a:defRPr sz="3200" b="1">
                <a:solidFill>
                  <a:srgbClr val="0D2B88"/>
                </a:solidFill>
                <a:latin typeface="Arial" panose="020B0604020202020204" pitchFamily="34" charset="0"/>
              </a:defRPr>
            </a:lvl5pPr>
            <a:lvl6pPr marL="457200" algn="ctr" fontAlgn="base">
              <a:lnSpc>
                <a:spcPct val="80000"/>
              </a:lnSpc>
              <a:spcBef>
                <a:spcPct val="0"/>
              </a:spcBef>
              <a:spcAft>
                <a:spcPct val="0"/>
              </a:spcAft>
              <a:defRPr sz="3200" b="1">
                <a:solidFill>
                  <a:srgbClr val="0D2B88"/>
                </a:solidFill>
                <a:latin typeface="Arial" panose="020B0604020202020204" pitchFamily="34" charset="0"/>
              </a:defRPr>
            </a:lvl6pPr>
            <a:lvl7pPr marL="914400" algn="ctr" fontAlgn="base">
              <a:lnSpc>
                <a:spcPct val="80000"/>
              </a:lnSpc>
              <a:spcBef>
                <a:spcPct val="0"/>
              </a:spcBef>
              <a:spcAft>
                <a:spcPct val="0"/>
              </a:spcAft>
              <a:defRPr sz="3200" b="1">
                <a:solidFill>
                  <a:srgbClr val="0D2B88"/>
                </a:solidFill>
                <a:latin typeface="Arial" panose="020B0604020202020204" pitchFamily="34" charset="0"/>
              </a:defRPr>
            </a:lvl7pPr>
            <a:lvl8pPr marL="1371600" algn="ctr" fontAlgn="base">
              <a:lnSpc>
                <a:spcPct val="80000"/>
              </a:lnSpc>
              <a:spcBef>
                <a:spcPct val="0"/>
              </a:spcBef>
              <a:spcAft>
                <a:spcPct val="0"/>
              </a:spcAft>
              <a:defRPr sz="3200" b="1">
                <a:solidFill>
                  <a:srgbClr val="0D2B88"/>
                </a:solidFill>
                <a:latin typeface="Arial" panose="020B0604020202020204" pitchFamily="34" charset="0"/>
              </a:defRPr>
            </a:lvl8pPr>
            <a:lvl9pPr marL="1828800" algn="ctr" fontAlgn="base">
              <a:lnSpc>
                <a:spcPct val="80000"/>
              </a:lnSpc>
              <a:spcBef>
                <a:spcPct val="0"/>
              </a:spcBef>
              <a:spcAft>
                <a:spcPct val="0"/>
              </a:spcAft>
              <a:defRPr sz="3200" b="1">
                <a:solidFill>
                  <a:srgbClr val="0D2B88"/>
                </a:solidFill>
                <a:latin typeface="Arial" panose="020B0604020202020204" pitchFamily="34" charset="0"/>
              </a:defRPr>
            </a:lvl9pPr>
          </a:lstStyle>
          <a:p>
            <a:r>
              <a:rPr lang="en-US" altLang="en-US" sz="2800"/>
              <a:t>Early MURI Results</a:t>
            </a:r>
            <a:br>
              <a:rPr lang="en-US" altLang="en-US" sz="2800"/>
            </a:br>
            <a:r>
              <a:rPr lang="en-US" altLang="en-US" sz="2800"/>
              <a:t> </a:t>
            </a:r>
            <a:r>
              <a:rPr lang="en-US" altLang="en-US" sz="2000"/>
              <a:t>New Solar Physics Simulations by Berkeley Team </a:t>
            </a:r>
            <a:r>
              <a:rPr lang="en-US" altLang="en-US" sz="2400"/>
              <a:t> </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09386" name="Picture 10">
            <a:extLst>
              <a:ext uri="{FF2B5EF4-FFF2-40B4-BE49-F238E27FC236}">
                <a16:creationId xmlns:a16="http://schemas.microsoft.com/office/drawing/2014/main" id="{92DE8B66-F3C7-B7AB-4E6A-7B7227D14E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1358900"/>
            <a:ext cx="4176713" cy="3609975"/>
          </a:xfrm>
          <a:prstGeom prst="rect">
            <a:avLst/>
          </a:prstGeom>
          <a:noFill/>
          <a:extLst>
            <a:ext uri="{909E8E84-426E-40DD-AFC4-6F175D3DCCD1}">
              <a14:hiddenFill xmlns:a14="http://schemas.microsoft.com/office/drawing/2010/main">
                <a:solidFill>
                  <a:srgbClr val="FFFFFF"/>
                </a:solidFill>
              </a14:hiddenFill>
            </a:ext>
          </a:extLst>
        </p:spPr>
      </p:pic>
      <p:sp>
        <p:nvSpPr>
          <p:cNvPr id="1509384" name="Rectangle 8">
            <a:extLst>
              <a:ext uri="{FF2B5EF4-FFF2-40B4-BE49-F238E27FC236}">
                <a16:creationId xmlns:a16="http://schemas.microsoft.com/office/drawing/2014/main" id="{43F9C98A-FDFF-6F64-9A55-C411C6973EE9}"/>
              </a:ext>
            </a:extLst>
          </p:cNvPr>
          <p:cNvSpPr>
            <a:spLocks noChangeArrowheads="1"/>
          </p:cNvSpPr>
          <p:nvPr/>
        </p:nvSpPr>
        <p:spPr bwMode="auto">
          <a:xfrm>
            <a:off x="14288" y="1104900"/>
            <a:ext cx="904398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lnSpc>
                <a:spcPct val="80000"/>
              </a:lnSpc>
              <a:spcBef>
                <a:spcPct val="0"/>
              </a:spcBef>
              <a:defRPr sz="3200" b="1">
                <a:solidFill>
                  <a:srgbClr val="0D2B88"/>
                </a:solidFill>
                <a:latin typeface="Arial" panose="020B0604020202020204" pitchFamily="34" charset="0"/>
              </a:defRPr>
            </a:lvl1pPr>
            <a:lvl2pPr algn="ctr">
              <a:lnSpc>
                <a:spcPct val="80000"/>
              </a:lnSpc>
              <a:spcBef>
                <a:spcPct val="0"/>
              </a:spcBef>
              <a:defRPr sz="3200" b="1">
                <a:solidFill>
                  <a:srgbClr val="0D2B88"/>
                </a:solidFill>
                <a:latin typeface="Arial" panose="020B0604020202020204" pitchFamily="34" charset="0"/>
              </a:defRPr>
            </a:lvl2pPr>
            <a:lvl3pPr algn="ctr">
              <a:lnSpc>
                <a:spcPct val="80000"/>
              </a:lnSpc>
              <a:spcBef>
                <a:spcPct val="0"/>
              </a:spcBef>
              <a:defRPr sz="3200" b="1">
                <a:solidFill>
                  <a:srgbClr val="0D2B88"/>
                </a:solidFill>
                <a:latin typeface="Arial" panose="020B0604020202020204" pitchFamily="34" charset="0"/>
              </a:defRPr>
            </a:lvl3pPr>
            <a:lvl4pPr algn="ctr">
              <a:lnSpc>
                <a:spcPct val="80000"/>
              </a:lnSpc>
              <a:spcBef>
                <a:spcPct val="0"/>
              </a:spcBef>
              <a:defRPr sz="3200" b="1">
                <a:solidFill>
                  <a:srgbClr val="0D2B88"/>
                </a:solidFill>
                <a:latin typeface="Arial" panose="020B0604020202020204" pitchFamily="34" charset="0"/>
              </a:defRPr>
            </a:lvl4pPr>
            <a:lvl5pPr algn="ctr">
              <a:lnSpc>
                <a:spcPct val="80000"/>
              </a:lnSpc>
              <a:spcBef>
                <a:spcPct val="0"/>
              </a:spcBef>
              <a:defRPr sz="3200" b="1">
                <a:solidFill>
                  <a:srgbClr val="0D2B88"/>
                </a:solidFill>
                <a:latin typeface="Arial" panose="020B0604020202020204" pitchFamily="34" charset="0"/>
              </a:defRPr>
            </a:lvl5pPr>
            <a:lvl6pPr marL="457200" algn="ctr" fontAlgn="base">
              <a:lnSpc>
                <a:spcPct val="80000"/>
              </a:lnSpc>
              <a:spcBef>
                <a:spcPct val="0"/>
              </a:spcBef>
              <a:spcAft>
                <a:spcPct val="0"/>
              </a:spcAft>
              <a:defRPr sz="3200" b="1">
                <a:solidFill>
                  <a:srgbClr val="0D2B88"/>
                </a:solidFill>
                <a:latin typeface="Arial" panose="020B0604020202020204" pitchFamily="34" charset="0"/>
              </a:defRPr>
            </a:lvl6pPr>
            <a:lvl7pPr marL="914400" algn="ctr" fontAlgn="base">
              <a:lnSpc>
                <a:spcPct val="80000"/>
              </a:lnSpc>
              <a:spcBef>
                <a:spcPct val="0"/>
              </a:spcBef>
              <a:spcAft>
                <a:spcPct val="0"/>
              </a:spcAft>
              <a:defRPr sz="3200" b="1">
                <a:solidFill>
                  <a:srgbClr val="0D2B88"/>
                </a:solidFill>
                <a:latin typeface="Arial" panose="020B0604020202020204" pitchFamily="34" charset="0"/>
              </a:defRPr>
            </a:lvl7pPr>
            <a:lvl8pPr marL="1371600" algn="ctr" fontAlgn="base">
              <a:lnSpc>
                <a:spcPct val="80000"/>
              </a:lnSpc>
              <a:spcBef>
                <a:spcPct val="0"/>
              </a:spcBef>
              <a:spcAft>
                <a:spcPct val="0"/>
              </a:spcAft>
              <a:defRPr sz="3200" b="1">
                <a:solidFill>
                  <a:srgbClr val="0D2B88"/>
                </a:solidFill>
                <a:latin typeface="Arial" panose="020B0604020202020204" pitchFamily="34" charset="0"/>
              </a:defRPr>
            </a:lvl8pPr>
            <a:lvl9pPr marL="1828800" algn="ctr" fontAlgn="base">
              <a:lnSpc>
                <a:spcPct val="80000"/>
              </a:lnSpc>
              <a:spcBef>
                <a:spcPct val="0"/>
              </a:spcBef>
              <a:spcAft>
                <a:spcPct val="0"/>
              </a:spcAft>
              <a:defRPr sz="3200" b="1">
                <a:solidFill>
                  <a:srgbClr val="0D2B88"/>
                </a:solidFill>
                <a:latin typeface="Arial" panose="020B0604020202020204" pitchFamily="34" charset="0"/>
              </a:defRPr>
            </a:lvl9pPr>
          </a:lstStyle>
          <a:p>
            <a:r>
              <a:rPr lang="en-US" altLang="en-US" sz="2000">
                <a:solidFill>
                  <a:srgbClr val="FF0000"/>
                </a:solidFill>
              </a:rPr>
              <a:t>GENERATION OF A CORONAL MASS EJECTION (CME) </a:t>
            </a:r>
            <a:br>
              <a:rPr lang="en-US" altLang="en-US" sz="2000">
                <a:solidFill>
                  <a:srgbClr val="FF0000"/>
                </a:solidFill>
              </a:rPr>
            </a:br>
            <a:r>
              <a:rPr lang="en-US" altLang="en-US" sz="2000">
                <a:solidFill>
                  <a:srgbClr val="FF0000"/>
                </a:solidFill>
              </a:rPr>
              <a:t>BY FLUX-ROPE ERUPTION</a:t>
            </a:r>
          </a:p>
        </p:txBody>
      </p:sp>
      <p:pic>
        <p:nvPicPr>
          <p:cNvPr id="1509385" name="Picture 9">
            <a:extLst>
              <a:ext uri="{FF2B5EF4-FFF2-40B4-BE49-F238E27FC236}">
                <a16:creationId xmlns:a16="http://schemas.microsoft.com/office/drawing/2014/main" id="{CBA05DCC-F67B-CFD8-3E42-59FA26B445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587500"/>
            <a:ext cx="4113213" cy="3136900"/>
          </a:xfrm>
          <a:prstGeom prst="rect">
            <a:avLst/>
          </a:prstGeom>
          <a:noFill/>
          <a:extLst>
            <a:ext uri="{909E8E84-426E-40DD-AFC4-6F175D3DCCD1}">
              <a14:hiddenFill xmlns:a14="http://schemas.microsoft.com/office/drawing/2010/main">
                <a:solidFill>
                  <a:srgbClr val="FFFFFF"/>
                </a:solidFill>
              </a14:hiddenFill>
            </a:ext>
          </a:extLst>
        </p:spPr>
      </p:pic>
      <p:sp>
        <p:nvSpPr>
          <p:cNvPr id="1509387" name="Text Box 11">
            <a:extLst>
              <a:ext uri="{FF2B5EF4-FFF2-40B4-BE49-F238E27FC236}">
                <a16:creationId xmlns:a16="http://schemas.microsoft.com/office/drawing/2014/main" id="{88ECAF58-0C4E-102E-1E3E-948959D43A97}"/>
              </a:ext>
            </a:extLst>
          </p:cNvPr>
          <p:cNvSpPr txBox="1">
            <a:spLocks noChangeArrowheads="1"/>
          </p:cNvSpPr>
          <p:nvPr/>
        </p:nvSpPr>
        <p:spPr bwMode="auto">
          <a:xfrm>
            <a:off x="533400" y="4914900"/>
            <a:ext cx="8093075"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0"/>
              </a:spcBef>
            </a:pPr>
            <a:r>
              <a:rPr lang="en-US" altLang="en-US" sz="1800" b="0" i="1">
                <a:solidFill>
                  <a:srgbClr val="003399"/>
                </a:solidFill>
              </a:rPr>
              <a:t>At t=0, the Gibson-Low (1998) analytic expression for an erupting flux rope is superimposed on a 3D quiet solar wind solution. The interaction of the flux eruption with the background solar wind is calculated with BATSRUS. At t=4hr, the CME expanded to ~25 solar radii (25 R</a:t>
            </a:r>
            <a:r>
              <a:rPr lang="en-US" altLang="en-US" sz="2400" b="0" i="1" baseline="-25000">
                <a:solidFill>
                  <a:srgbClr val="003399"/>
                </a:solidFill>
              </a:rPr>
              <a:t>s</a:t>
            </a:r>
            <a:r>
              <a:rPr lang="en-US" altLang="en-US" sz="1800" b="0" i="1">
                <a:solidFill>
                  <a:srgbClr val="003399"/>
                </a:solidFill>
              </a:rPr>
              <a:t>) and propagated with superalfvenic speed in the background plasma. By this time, the driving plasma “piston” formed a shock, a magnetic loop, and a density cavity.</a:t>
            </a:r>
          </a:p>
        </p:txBody>
      </p:sp>
      <p:pic>
        <p:nvPicPr>
          <p:cNvPr id="1509388" name="Picture 12">
            <a:extLst>
              <a:ext uri="{FF2B5EF4-FFF2-40B4-BE49-F238E27FC236}">
                <a16:creationId xmlns:a16="http://schemas.microsoft.com/office/drawing/2014/main" id="{88503573-5D8C-0EE7-B777-B71C2658CEDE}"/>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6374" t="2374" r="12500" b="21271"/>
          <a:stretch>
            <a:fillRect/>
          </a:stretch>
        </p:blipFill>
        <p:spPr bwMode="auto">
          <a:xfrm>
            <a:off x="14288" y="0"/>
            <a:ext cx="1189037" cy="969963"/>
          </a:xfrm>
          <a:prstGeom prst="rect">
            <a:avLst/>
          </a:prstGeom>
          <a:noFill/>
          <a:extLst>
            <a:ext uri="{909E8E84-426E-40DD-AFC4-6F175D3DCCD1}">
              <a14:hiddenFill xmlns:a14="http://schemas.microsoft.com/office/drawing/2010/main">
                <a:solidFill>
                  <a:srgbClr val="FFFFFF"/>
                </a:solidFill>
              </a14:hiddenFill>
            </a:ext>
          </a:extLst>
        </p:spPr>
      </p:pic>
      <p:pic>
        <p:nvPicPr>
          <p:cNvPr id="1509389" name="Picture 13">
            <a:extLst>
              <a:ext uri="{FF2B5EF4-FFF2-40B4-BE49-F238E27FC236}">
                <a16:creationId xmlns:a16="http://schemas.microsoft.com/office/drawing/2014/main" id="{760532F1-DC55-00FA-7874-CB3EC8DED8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3400" y="19050"/>
            <a:ext cx="904875" cy="898525"/>
          </a:xfrm>
          <a:prstGeom prst="rect">
            <a:avLst/>
          </a:prstGeom>
          <a:noFill/>
          <a:extLst>
            <a:ext uri="{909E8E84-426E-40DD-AFC4-6F175D3DCCD1}">
              <a14:hiddenFill xmlns:a14="http://schemas.microsoft.com/office/drawing/2010/main">
                <a:solidFill>
                  <a:srgbClr val="FFFFFF"/>
                </a:solidFill>
              </a14:hiddenFill>
            </a:ext>
          </a:extLst>
        </p:spPr>
      </p:pic>
      <p:sp>
        <p:nvSpPr>
          <p:cNvPr id="1509390" name="Rectangle 14">
            <a:extLst>
              <a:ext uri="{FF2B5EF4-FFF2-40B4-BE49-F238E27FC236}">
                <a16:creationId xmlns:a16="http://schemas.microsoft.com/office/drawing/2014/main" id="{2AEDFE62-646B-4345-464D-5C1BF83030E1}"/>
              </a:ext>
            </a:extLst>
          </p:cNvPr>
          <p:cNvSpPr>
            <a:spLocks noChangeArrowheads="1"/>
          </p:cNvSpPr>
          <p:nvPr/>
        </p:nvSpPr>
        <p:spPr bwMode="auto">
          <a:xfrm>
            <a:off x="0" y="952500"/>
            <a:ext cx="9144000" cy="92075"/>
          </a:xfrm>
          <a:prstGeom prst="rect">
            <a:avLst/>
          </a:prstGeom>
          <a:gradFill rotWithShape="0">
            <a:gsLst>
              <a:gs pos="0">
                <a:srgbClr val="FED910"/>
              </a:gs>
              <a:gs pos="100000">
                <a:srgbClr val="0D2B88"/>
              </a:gs>
            </a:gsLst>
            <a:path path="rect">
              <a:fillToRect l="100000" b="100000"/>
            </a:path>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p>
            <a:pPr algn="ctr"/>
            <a:endParaRPr lang="en-US" altLang="en-US"/>
          </a:p>
        </p:txBody>
      </p:sp>
      <p:sp>
        <p:nvSpPr>
          <p:cNvPr id="1509391" name="Rectangle 15">
            <a:extLst>
              <a:ext uri="{FF2B5EF4-FFF2-40B4-BE49-F238E27FC236}">
                <a16:creationId xmlns:a16="http://schemas.microsoft.com/office/drawing/2014/main" id="{BEF8ED06-75CA-5178-49C8-66F159E85C7D}"/>
              </a:ext>
            </a:extLst>
          </p:cNvPr>
          <p:cNvSpPr>
            <a:spLocks noChangeArrowheads="1"/>
          </p:cNvSpPr>
          <p:nvPr/>
        </p:nvSpPr>
        <p:spPr bwMode="auto">
          <a:xfrm>
            <a:off x="844550" y="139700"/>
            <a:ext cx="77724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lnSpc>
                <a:spcPct val="80000"/>
              </a:lnSpc>
              <a:spcBef>
                <a:spcPct val="0"/>
              </a:spcBef>
              <a:defRPr sz="3200" b="1">
                <a:solidFill>
                  <a:srgbClr val="0D2B88"/>
                </a:solidFill>
                <a:latin typeface="Arial" panose="020B0604020202020204" pitchFamily="34" charset="0"/>
              </a:defRPr>
            </a:lvl1pPr>
            <a:lvl2pPr algn="ctr">
              <a:lnSpc>
                <a:spcPct val="80000"/>
              </a:lnSpc>
              <a:spcBef>
                <a:spcPct val="0"/>
              </a:spcBef>
              <a:defRPr sz="3200" b="1">
                <a:solidFill>
                  <a:srgbClr val="0D2B88"/>
                </a:solidFill>
                <a:latin typeface="Arial" panose="020B0604020202020204" pitchFamily="34" charset="0"/>
              </a:defRPr>
            </a:lvl2pPr>
            <a:lvl3pPr algn="ctr">
              <a:lnSpc>
                <a:spcPct val="80000"/>
              </a:lnSpc>
              <a:spcBef>
                <a:spcPct val="0"/>
              </a:spcBef>
              <a:defRPr sz="3200" b="1">
                <a:solidFill>
                  <a:srgbClr val="0D2B88"/>
                </a:solidFill>
                <a:latin typeface="Arial" panose="020B0604020202020204" pitchFamily="34" charset="0"/>
              </a:defRPr>
            </a:lvl3pPr>
            <a:lvl4pPr algn="ctr">
              <a:lnSpc>
                <a:spcPct val="80000"/>
              </a:lnSpc>
              <a:spcBef>
                <a:spcPct val="0"/>
              </a:spcBef>
              <a:defRPr sz="3200" b="1">
                <a:solidFill>
                  <a:srgbClr val="0D2B88"/>
                </a:solidFill>
                <a:latin typeface="Arial" panose="020B0604020202020204" pitchFamily="34" charset="0"/>
              </a:defRPr>
            </a:lvl4pPr>
            <a:lvl5pPr algn="ctr">
              <a:lnSpc>
                <a:spcPct val="80000"/>
              </a:lnSpc>
              <a:spcBef>
                <a:spcPct val="0"/>
              </a:spcBef>
              <a:defRPr sz="3200" b="1">
                <a:solidFill>
                  <a:srgbClr val="0D2B88"/>
                </a:solidFill>
                <a:latin typeface="Arial" panose="020B0604020202020204" pitchFamily="34" charset="0"/>
              </a:defRPr>
            </a:lvl5pPr>
            <a:lvl6pPr marL="457200" algn="ctr" fontAlgn="base">
              <a:lnSpc>
                <a:spcPct val="80000"/>
              </a:lnSpc>
              <a:spcBef>
                <a:spcPct val="0"/>
              </a:spcBef>
              <a:spcAft>
                <a:spcPct val="0"/>
              </a:spcAft>
              <a:defRPr sz="3200" b="1">
                <a:solidFill>
                  <a:srgbClr val="0D2B88"/>
                </a:solidFill>
                <a:latin typeface="Arial" panose="020B0604020202020204" pitchFamily="34" charset="0"/>
              </a:defRPr>
            </a:lvl6pPr>
            <a:lvl7pPr marL="914400" algn="ctr" fontAlgn="base">
              <a:lnSpc>
                <a:spcPct val="80000"/>
              </a:lnSpc>
              <a:spcBef>
                <a:spcPct val="0"/>
              </a:spcBef>
              <a:spcAft>
                <a:spcPct val="0"/>
              </a:spcAft>
              <a:defRPr sz="3200" b="1">
                <a:solidFill>
                  <a:srgbClr val="0D2B88"/>
                </a:solidFill>
                <a:latin typeface="Arial" panose="020B0604020202020204" pitchFamily="34" charset="0"/>
              </a:defRPr>
            </a:lvl7pPr>
            <a:lvl8pPr marL="1371600" algn="ctr" fontAlgn="base">
              <a:lnSpc>
                <a:spcPct val="80000"/>
              </a:lnSpc>
              <a:spcBef>
                <a:spcPct val="0"/>
              </a:spcBef>
              <a:spcAft>
                <a:spcPct val="0"/>
              </a:spcAft>
              <a:defRPr sz="3200" b="1">
                <a:solidFill>
                  <a:srgbClr val="0D2B88"/>
                </a:solidFill>
                <a:latin typeface="Arial" panose="020B0604020202020204" pitchFamily="34" charset="0"/>
              </a:defRPr>
            </a:lvl8pPr>
            <a:lvl9pPr marL="1828800" algn="ctr" fontAlgn="base">
              <a:lnSpc>
                <a:spcPct val="80000"/>
              </a:lnSpc>
              <a:spcBef>
                <a:spcPct val="0"/>
              </a:spcBef>
              <a:spcAft>
                <a:spcPct val="0"/>
              </a:spcAft>
              <a:defRPr sz="3200" b="1">
                <a:solidFill>
                  <a:srgbClr val="0D2B88"/>
                </a:solidFill>
                <a:latin typeface="Arial" panose="020B0604020202020204" pitchFamily="34" charset="0"/>
              </a:defRPr>
            </a:lvl9pPr>
          </a:lstStyle>
          <a:p>
            <a:r>
              <a:rPr lang="en-US" altLang="en-US" sz="2800"/>
              <a:t>Early MURI Results</a:t>
            </a:r>
            <a:br>
              <a:rPr lang="en-US" altLang="en-US" sz="2800"/>
            </a:br>
            <a:r>
              <a:rPr lang="en-US" altLang="en-US" sz="2800"/>
              <a:t> </a:t>
            </a:r>
            <a:r>
              <a:rPr lang="en-US" altLang="en-US" sz="2000"/>
              <a:t>Adaptive Mesh MHD Modeling at Michigan</a:t>
            </a:r>
            <a:endParaRPr lang="en-US" altLang="en-US" sz="2400"/>
          </a:p>
        </p:txBody>
      </p:sp>
      <p:sp>
        <p:nvSpPr>
          <p:cNvPr id="1509392" name="Text Box 16">
            <a:extLst>
              <a:ext uri="{FF2B5EF4-FFF2-40B4-BE49-F238E27FC236}">
                <a16:creationId xmlns:a16="http://schemas.microsoft.com/office/drawing/2014/main" id="{1B2498A8-5D2F-AE6F-378F-76CEB682F4AA}"/>
              </a:ext>
            </a:extLst>
          </p:cNvPr>
          <p:cNvSpPr txBox="1">
            <a:spLocks noChangeArrowheads="1"/>
          </p:cNvSpPr>
          <p:nvPr/>
        </p:nvSpPr>
        <p:spPr bwMode="auto">
          <a:xfrm>
            <a:off x="625475" y="4189413"/>
            <a:ext cx="557213"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a:t>t=0</a:t>
            </a:r>
          </a:p>
        </p:txBody>
      </p:sp>
      <p:sp>
        <p:nvSpPr>
          <p:cNvPr id="1509393" name="Text Box 17">
            <a:extLst>
              <a:ext uri="{FF2B5EF4-FFF2-40B4-BE49-F238E27FC236}">
                <a16:creationId xmlns:a16="http://schemas.microsoft.com/office/drawing/2014/main" id="{DE9C9818-DBBD-A746-255D-2ECFBC43D04C}"/>
              </a:ext>
            </a:extLst>
          </p:cNvPr>
          <p:cNvSpPr txBox="1">
            <a:spLocks noChangeArrowheads="1"/>
          </p:cNvSpPr>
          <p:nvPr/>
        </p:nvSpPr>
        <p:spPr bwMode="auto">
          <a:xfrm>
            <a:off x="5260975" y="4168775"/>
            <a:ext cx="811213"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a:t>t=4hr</a:t>
            </a:r>
          </a:p>
        </p:txBody>
      </p:sp>
      <p:sp>
        <p:nvSpPr>
          <p:cNvPr id="1509394" name="Text Box 18">
            <a:extLst>
              <a:ext uri="{FF2B5EF4-FFF2-40B4-BE49-F238E27FC236}">
                <a16:creationId xmlns:a16="http://schemas.microsoft.com/office/drawing/2014/main" id="{AC6C06C3-16B5-5A82-6807-A4C2F871BCD0}"/>
              </a:ext>
            </a:extLst>
          </p:cNvPr>
          <p:cNvSpPr txBox="1">
            <a:spLocks noChangeArrowheads="1"/>
          </p:cNvSpPr>
          <p:nvPr/>
        </p:nvSpPr>
        <p:spPr bwMode="auto">
          <a:xfrm>
            <a:off x="5573713" y="1789113"/>
            <a:ext cx="15176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sz="1800" i="1">
                <a:solidFill>
                  <a:srgbClr val="FF0000"/>
                </a:solidFill>
              </a:rPr>
              <a:t>“Flux Rope”</a:t>
            </a:r>
          </a:p>
        </p:txBody>
      </p:sp>
      <p:sp>
        <p:nvSpPr>
          <p:cNvPr id="1509397" name="Line 21">
            <a:extLst>
              <a:ext uri="{FF2B5EF4-FFF2-40B4-BE49-F238E27FC236}">
                <a16:creationId xmlns:a16="http://schemas.microsoft.com/office/drawing/2014/main" id="{DED52F31-709E-D609-C8D7-0AC32D120D73}"/>
              </a:ext>
            </a:extLst>
          </p:cNvPr>
          <p:cNvSpPr>
            <a:spLocks noChangeShapeType="1"/>
          </p:cNvSpPr>
          <p:nvPr/>
        </p:nvSpPr>
        <p:spPr bwMode="auto">
          <a:xfrm>
            <a:off x="6680200" y="2155825"/>
            <a:ext cx="635000" cy="574675"/>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
        <p:nvSpPr>
          <p:cNvPr id="1509398" name="Text Box 22">
            <a:extLst>
              <a:ext uri="{FF2B5EF4-FFF2-40B4-BE49-F238E27FC236}">
                <a16:creationId xmlns:a16="http://schemas.microsoft.com/office/drawing/2014/main" id="{CAD376E5-A053-744B-F710-16AC979779D7}"/>
              </a:ext>
            </a:extLst>
          </p:cNvPr>
          <p:cNvSpPr txBox="1">
            <a:spLocks noChangeArrowheads="1"/>
          </p:cNvSpPr>
          <p:nvPr/>
        </p:nvSpPr>
        <p:spPr bwMode="auto">
          <a:xfrm>
            <a:off x="8477250" y="6400800"/>
            <a:ext cx="4762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CC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fld id="{9C4E2D93-29A5-EF4C-B923-3234C302D4BB}" type="slidenum">
              <a:rPr lang="en-US" altLang="en-US" sz="900"/>
              <a:pPr algn="r">
                <a:spcBef>
                  <a:spcPct val="50000"/>
                </a:spcBef>
              </a:pPr>
              <a:t>8</a:t>
            </a:fld>
            <a:endParaRPr lang="en-US" altLang="en-US" sz="900"/>
          </a:p>
        </p:txBody>
      </p:sp>
    </p:spTree>
  </p:cSld>
  <p:clrMapOvr>
    <a:masterClrMapping/>
  </p:clrMapOvr>
  <p:transition>
    <p:split orient="vert"/>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95043" name="Picture 3">
            <a:extLst>
              <a:ext uri="{FF2B5EF4-FFF2-40B4-BE49-F238E27FC236}">
                <a16:creationId xmlns:a16="http://schemas.microsoft.com/office/drawing/2014/main" id="{F8235847-FC87-AF8B-9170-6FE6564DCDCB}"/>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6374" t="2374" r="12500" b="21271"/>
          <a:stretch>
            <a:fillRect/>
          </a:stretch>
        </p:blipFill>
        <p:spPr bwMode="auto">
          <a:xfrm>
            <a:off x="14288" y="0"/>
            <a:ext cx="1189037" cy="969963"/>
          </a:xfrm>
          <a:prstGeom prst="rect">
            <a:avLst/>
          </a:prstGeom>
          <a:noFill/>
          <a:extLst>
            <a:ext uri="{909E8E84-426E-40DD-AFC4-6F175D3DCCD1}">
              <a14:hiddenFill xmlns:a14="http://schemas.microsoft.com/office/drawing/2010/main">
                <a:solidFill>
                  <a:srgbClr val="FFFFFF"/>
                </a:solidFill>
              </a14:hiddenFill>
            </a:ext>
          </a:extLst>
        </p:spPr>
      </p:pic>
      <p:sp>
        <p:nvSpPr>
          <p:cNvPr id="1495044" name="Rectangle 4">
            <a:extLst>
              <a:ext uri="{FF2B5EF4-FFF2-40B4-BE49-F238E27FC236}">
                <a16:creationId xmlns:a16="http://schemas.microsoft.com/office/drawing/2014/main" id="{8BEC34CA-5D53-D0AD-4A5D-C55569FAAA9B}"/>
              </a:ext>
            </a:extLst>
          </p:cNvPr>
          <p:cNvSpPr>
            <a:spLocks noChangeArrowheads="1"/>
          </p:cNvSpPr>
          <p:nvPr/>
        </p:nvSpPr>
        <p:spPr bwMode="auto">
          <a:xfrm>
            <a:off x="0" y="952500"/>
            <a:ext cx="9144000" cy="92075"/>
          </a:xfrm>
          <a:prstGeom prst="rect">
            <a:avLst/>
          </a:prstGeom>
          <a:gradFill rotWithShape="0">
            <a:gsLst>
              <a:gs pos="0">
                <a:srgbClr val="FED910"/>
              </a:gs>
              <a:gs pos="100000">
                <a:srgbClr val="0D2B88"/>
              </a:gs>
            </a:gsLst>
            <a:path path="rect">
              <a:fillToRect l="100000" b="100000"/>
            </a:path>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p>
            <a:pPr algn="ctr"/>
            <a:endParaRPr lang="en-US" altLang="en-US"/>
          </a:p>
        </p:txBody>
      </p:sp>
      <p:pic>
        <p:nvPicPr>
          <p:cNvPr id="1495045" name="Picture 5">
            <a:extLst>
              <a:ext uri="{FF2B5EF4-FFF2-40B4-BE49-F238E27FC236}">
                <a16:creationId xmlns:a16="http://schemas.microsoft.com/office/drawing/2014/main" id="{819AB025-9604-DB12-651C-18E846F99F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3400" y="19050"/>
            <a:ext cx="904875" cy="898525"/>
          </a:xfrm>
          <a:prstGeom prst="rect">
            <a:avLst/>
          </a:prstGeom>
          <a:noFill/>
          <a:extLst>
            <a:ext uri="{909E8E84-426E-40DD-AFC4-6F175D3DCCD1}">
              <a14:hiddenFill xmlns:a14="http://schemas.microsoft.com/office/drawing/2010/main">
                <a:solidFill>
                  <a:srgbClr val="FFFFFF"/>
                </a:solidFill>
              </a14:hiddenFill>
            </a:ext>
          </a:extLst>
        </p:spPr>
      </p:pic>
      <p:sp>
        <p:nvSpPr>
          <p:cNvPr id="1495047" name="Text Box 7">
            <a:extLst>
              <a:ext uri="{FF2B5EF4-FFF2-40B4-BE49-F238E27FC236}">
                <a16:creationId xmlns:a16="http://schemas.microsoft.com/office/drawing/2014/main" id="{A7E23CBE-2B6B-9530-1F12-814598C1945E}"/>
              </a:ext>
            </a:extLst>
          </p:cNvPr>
          <p:cNvSpPr txBox="1">
            <a:spLocks noChangeArrowheads="1"/>
          </p:cNvSpPr>
          <p:nvPr/>
        </p:nvSpPr>
        <p:spPr bwMode="auto">
          <a:xfrm>
            <a:off x="3235325" y="1169988"/>
            <a:ext cx="30765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a:solidFill>
                  <a:srgbClr val="FF0000"/>
                </a:solidFill>
              </a:rPr>
              <a:t>SIMULATION OF A CME</a:t>
            </a:r>
          </a:p>
        </p:txBody>
      </p:sp>
      <p:sp>
        <p:nvSpPr>
          <p:cNvPr id="1495048" name="Text Box 8">
            <a:extLst>
              <a:ext uri="{FF2B5EF4-FFF2-40B4-BE49-F238E27FC236}">
                <a16:creationId xmlns:a16="http://schemas.microsoft.com/office/drawing/2014/main" id="{BABF5C2D-BBB0-5FA3-3CE5-2899B9B0C403}"/>
              </a:ext>
            </a:extLst>
          </p:cNvPr>
          <p:cNvSpPr txBox="1">
            <a:spLocks noChangeArrowheads="1"/>
          </p:cNvSpPr>
          <p:nvPr/>
        </p:nvSpPr>
        <p:spPr bwMode="auto">
          <a:xfrm>
            <a:off x="7235825" y="1090613"/>
            <a:ext cx="1819275" cy="574675"/>
          </a:xfrm>
          <a:prstGeom prst="rect">
            <a:avLst/>
          </a:prstGeom>
          <a:noFill/>
          <a:ln w="57150">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1400" i="1"/>
              <a:t>Click on image to begin animation</a:t>
            </a:r>
          </a:p>
        </p:txBody>
      </p:sp>
      <p:sp>
        <p:nvSpPr>
          <p:cNvPr id="1495049" name="Text Box 9">
            <a:extLst>
              <a:ext uri="{FF2B5EF4-FFF2-40B4-BE49-F238E27FC236}">
                <a16:creationId xmlns:a16="http://schemas.microsoft.com/office/drawing/2014/main" id="{EA8A8215-EDFC-1092-A02E-35753D96B927}"/>
              </a:ext>
            </a:extLst>
          </p:cNvPr>
          <p:cNvSpPr txBox="1">
            <a:spLocks noChangeArrowheads="1"/>
          </p:cNvSpPr>
          <p:nvPr/>
        </p:nvSpPr>
        <p:spPr bwMode="auto">
          <a:xfrm>
            <a:off x="8477250" y="6400800"/>
            <a:ext cx="4762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CC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fld id="{16B1F920-3714-FF43-B85C-4D24AF49E662}" type="slidenum">
              <a:rPr lang="en-US" altLang="en-US" sz="900"/>
              <a:pPr algn="r">
                <a:spcBef>
                  <a:spcPct val="50000"/>
                </a:spcBef>
              </a:pPr>
              <a:t>9</a:t>
            </a:fld>
            <a:endParaRPr lang="en-US" altLang="en-US" sz="900"/>
          </a:p>
        </p:txBody>
      </p:sp>
      <p:pic>
        <p:nvPicPr>
          <p:cNvPr id="1495051" name="amr_rhoUdot_z0_1.avi">
            <a:hlinkClick r:id="" action="ppaction://media"/>
            <a:extLst>
              <a:ext uri="{FF2B5EF4-FFF2-40B4-BE49-F238E27FC236}">
                <a16:creationId xmlns:a16="http://schemas.microsoft.com/office/drawing/2014/main" id="{D6B6F3F0-54C8-1B57-18F2-891286BA086D}"/>
              </a:ext>
            </a:extLst>
          </p:cNvPr>
          <p:cNvPicPr>
            <a:picLocks noRot="1" noChangeAspect="1" noChangeArrowheads="1"/>
          </p:cNvPicPr>
          <p:nvPr>
            <a:videoFile r:link="rId2"/>
            <p:extLst>
              <p:ext uri="{DAA4B4D4-6D71-4841-9C94-3DE7FCFB9230}">
                <p14:media xmlns:p14="http://schemas.microsoft.com/office/powerpoint/2010/main" r:link="rId1"/>
              </p:ext>
            </p:extLst>
          </p:nvPr>
        </p:nvPicPr>
        <p:blipFill>
          <a:blip r:embed="rId7">
            <a:extLst>
              <a:ext uri="{28A0092B-C50C-407E-A947-70E740481C1C}">
                <a14:useLocalDpi xmlns:a14="http://schemas.microsoft.com/office/drawing/2010/main" val="0"/>
              </a:ext>
            </a:extLst>
          </a:blip>
          <a:srcRect/>
          <a:stretch>
            <a:fillRect/>
          </a:stretch>
        </p:blipFill>
        <p:spPr bwMode="auto">
          <a:xfrm>
            <a:off x="1223963" y="1698625"/>
            <a:ext cx="6696075" cy="5095875"/>
          </a:xfrm>
          <a:prstGeom prst="rect">
            <a:avLst/>
          </a:prstGeom>
          <a:noFill/>
          <a:extLst>
            <a:ext uri="{909E8E84-426E-40DD-AFC4-6F175D3DCCD1}">
              <a14:hiddenFill xmlns:a14="http://schemas.microsoft.com/office/drawing/2010/main">
                <a:solidFill>
                  <a:srgbClr val="FFFFFF"/>
                </a:solidFill>
              </a14:hiddenFill>
            </a:ext>
          </a:extLst>
        </p:spPr>
      </p:pic>
      <p:sp>
        <p:nvSpPr>
          <p:cNvPr id="1495052" name="Rectangle 12">
            <a:extLst>
              <a:ext uri="{FF2B5EF4-FFF2-40B4-BE49-F238E27FC236}">
                <a16:creationId xmlns:a16="http://schemas.microsoft.com/office/drawing/2014/main" id="{01BC0223-6F86-0272-E86C-1B679D1E343A}"/>
              </a:ext>
            </a:extLst>
          </p:cNvPr>
          <p:cNvSpPr>
            <a:spLocks noChangeArrowheads="1"/>
          </p:cNvSpPr>
          <p:nvPr/>
        </p:nvSpPr>
        <p:spPr bwMode="auto">
          <a:xfrm>
            <a:off x="844550" y="139700"/>
            <a:ext cx="77724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lnSpc>
                <a:spcPct val="80000"/>
              </a:lnSpc>
              <a:spcBef>
                <a:spcPct val="0"/>
              </a:spcBef>
              <a:defRPr sz="3200" b="1">
                <a:solidFill>
                  <a:srgbClr val="0D2B88"/>
                </a:solidFill>
                <a:latin typeface="Arial" panose="020B0604020202020204" pitchFamily="34" charset="0"/>
              </a:defRPr>
            </a:lvl1pPr>
            <a:lvl2pPr algn="ctr">
              <a:lnSpc>
                <a:spcPct val="80000"/>
              </a:lnSpc>
              <a:spcBef>
                <a:spcPct val="0"/>
              </a:spcBef>
              <a:defRPr sz="3200" b="1">
                <a:solidFill>
                  <a:srgbClr val="0D2B88"/>
                </a:solidFill>
                <a:latin typeface="Arial" panose="020B0604020202020204" pitchFamily="34" charset="0"/>
              </a:defRPr>
            </a:lvl2pPr>
            <a:lvl3pPr algn="ctr">
              <a:lnSpc>
                <a:spcPct val="80000"/>
              </a:lnSpc>
              <a:spcBef>
                <a:spcPct val="0"/>
              </a:spcBef>
              <a:defRPr sz="3200" b="1">
                <a:solidFill>
                  <a:srgbClr val="0D2B88"/>
                </a:solidFill>
                <a:latin typeface="Arial" panose="020B0604020202020204" pitchFamily="34" charset="0"/>
              </a:defRPr>
            </a:lvl3pPr>
            <a:lvl4pPr algn="ctr">
              <a:lnSpc>
                <a:spcPct val="80000"/>
              </a:lnSpc>
              <a:spcBef>
                <a:spcPct val="0"/>
              </a:spcBef>
              <a:defRPr sz="3200" b="1">
                <a:solidFill>
                  <a:srgbClr val="0D2B88"/>
                </a:solidFill>
                <a:latin typeface="Arial" panose="020B0604020202020204" pitchFamily="34" charset="0"/>
              </a:defRPr>
            </a:lvl4pPr>
            <a:lvl5pPr algn="ctr">
              <a:lnSpc>
                <a:spcPct val="80000"/>
              </a:lnSpc>
              <a:spcBef>
                <a:spcPct val="0"/>
              </a:spcBef>
              <a:defRPr sz="3200" b="1">
                <a:solidFill>
                  <a:srgbClr val="0D2B88"/>
                </a:solidFill>
                <a:latin typeface="Arial" panose="020B0604020202020204" pitchFamily="34" charset="0"/>
              </a:defRPr>
            </a:lvl5pPr>
            <a:lvl6pPr marL="457200" algn="ctr" fontAlgn="base">
              <a:lnSpc>
                <a:spcPct val="80000"/>
              </a:lnSpc>
              <a:spcBef>
                <a:spcPct val="0"/>
              </a:spcBef>
              <a:spcAft>
                <a:spcPct val="0"/>
              </a:spcAft>
              <a:defRPr sz="3200" b="1">
                <a:solidFill>
                  <a:srgbClr val="0D2B88"/>
                </a:solidFill>
                <a:latin typeface="Arial" panose="020B0604020202020204" pitchFamily="34" charset="0"/>
              </a:defRPr>
            </a:lvl6pPr>
            <a:lvl7pPr marL="914400" algn="ctr" fontAlgn="base">
              <a:lnSpc>
                <a:spcPct val="80000"/>
              </a:lnSpc>
              <a:spcBef>
                <a:spcPct val="0"/>
              </a:spcBef>
              <a:spcAft>
                <a:spcPct val="0"/>
              </a:spcAft>
              <a:defRPr sz="3200" b="1">
                <a:solidFill>
                  <a:srgbClr val="0D2B88"/>
                </a:solidFill>
                <a:latin typeface="Arial" panose="020B0604020202020204" pitchFamily="34" charset="0"/>
              </a:defRPr>
            </a:lvl7pPr>
            <a:lvl8pPr marL="1371600" algn="ctr" fontAlgn="base">
              <a:lnSpc>
                <a:spcPct val="80000"/>
              </a:lnSpc>
              <a:spcBef>
                <a:spcPct val="0"/>
              </a:spcBef>
              <a:spcAft>
                <a:spcPct val="0"/>
              </a:spcAft>
              <a:defRPr sz="3200" b="1">
                <a:solidFill>
                  <a:srgbClr val="0D2B88"/>
                </a:solidFill>
                <a:latin typeface="Arial" panose="020B0604020202020204" pitchFamily="34" charset="0"/>
              </a:defRPr>
            </a:lvl8pPr>
            <a:lvl9pPr marL="1828800" algn="ctr" fontAlgn="base">
              <a:lnSpc>
                <a:spcPct val="80000"/>
              </a:lnSpc>
              <a:spcBef>
                <a:spcPct val="0"/>
              </a:spcBef>
              <a:spcAft>
                <a:spcPct val="0"/>
              </a:spcAft>
              <a:defRPr sz="3200" b="1">
                <a:solidFill>
                  <a:srgbClr val="0D2B88"/>
                </a:solidFill>
                <a:latin typeface="Arial" panose="020B0604020202020204" pitchFamily="34" charset="0"/>
              </a:defRPr>
            </a:lvl9pPr>
          </a:lstStyle>
          <a:p>
            <a:r>
              <a:rPr lang="en-US" altLang="en-US" sz="2800"/>
              <a:t>Early MURI Results</a:t>
            </a:r>
            <a:br>
              <a:rPr lang="en-US" altLang="en-US" sz="2800"/>
            </a:br>
            <a:r>
              <a:rPr lang="en-US" altLang="en-US" sz="2800"/>
              <a:t> </a:t>
            </a:r>
            <a:r>
              <a:rPr lang="en-US" altLang="en-US" sz="2000"/>
              <a:t>Adaptive Mesh MHD Modeling at Michigan</a:t>
            </a:r>
            <a:endParaRPr lang="en-US"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5000" fill="hold"/>
                                        <p:tgtEl>
                                          <p:spTgt spid="149505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remove" display="0">
                  <p:stCondLst>
                    <p:cond delay="indefinite"/>
                  </p:stCondLst>
                  <p:endCondLst>
                    <p:cond evt="onNext" delay="0">
                      <p:tgtEl>
                        <p:sldTgt/>
                      </p:tgtEl>
                    </p:cond>
                    <p:cond evt="onPrev" delay="0">
                      <p:tgtEl>
                        <p:sldTgt/>
                      </p:tgtEl>
                    </p:cond>
                  </p:endCondLst>
                </p:cTn>
                <p:tgtEl>
                  <p:spTgt spid="1495051"/>
                </p:tgtEl>
              </p:cMediaNode>
            </p:video>
            <p:seq concurrent="1" nextAc="seek">
              <p:cTn id="8" restart="whenNotActive" fill="hold" evtFilter="cancelBubble" nodeType="interactiveSeq">
                <p:stCondLst>
                  <p:cond evt="onClick" delay="0">
                    <p:tgtEl>
                      <p:spTgt spid="149505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495051"/>
                                        </p:tgtEl>
                                      </p:cBhvr>
                                    </p:cmd>
                                  </p:childTnLst>
                                </p:cTn>
                              </p:par>
                            </p:childTnLst>
                          </p:cTn>
                        </p:par>
                      </p:childTnLst>
                    </p:cTn>
                  </p:par>
                </p:childTnLst>
              </p:cTn>
              <p:nextCondLst>
                <p:cond evt="onClick" delay="0">
                  <p:tgtEl>
                    <p:spTgt spid="1495051"/>
                  </p:tgtEl>
                </p:cond>
              </p:nextCondLst>
            </p:seq>
          </p:childTnLst>
        </p:cTn>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99"/>
      </a:dk2>
      <a:lt2>
        <a:srgbClr val="808080"/>
      </a:lt2>
      <a:accent1>
        <a:srgbClr val="618FFD"/>
      </a:accent1>
      <a:accent2>
        <a:srgbClr val="00AE00"/>
      </a:accent2>
      <a:accent3>
        <a:srgbClr val="FFFFFF"/>
      </a:accent3>
      <a:accent4>
        <a:srgbClr val="000000"/>
      </a:accent4>
      <a:accent5>
        <a:srgbClr val="B7C6FE"/>
      </a:accent5>
      <a:accent6>
        <a:srgbClr val="009D00"/>
      </a:accent6>
      <a:hlink>
        <a:srgbClr val="0000FF"/>
      </a:hlink>
      <a:folHlink>
        <a:srgbClr val="CECEC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altLang="en-US" sz="20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altLang="en-US" sz="20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99"/>
        </a:dk2>
        <a:lt2>
          <a:srgbClr val="808080"/>
        </a:lt2>
        <a:accent1>
          <a:srgbClr val="618FFD"/>
        </a:accent1>
        <a:accent2>
          <a:srgbClr val="00AE00"/>
        </a:accent2>
        <a:accent3>
          <a:srgbClr val="FFFFFF"/>
        </a:accent3>
        <a:accent4>
          <a:srgbClr val="000000"/>
        </a:accent4>
        <a:accent5>
          <a:srgbClr val="B7C6FE"/>
        </a:accent5>
        <a:accent6>
          <a:srgbClr val="009D00"/>
        </a:accent6>
        <a:hlink>
          <a:srgbClr val="0000FF"/>
        </a:hlink>
        <a:folHlink>
          <a:srgbClr val="CECEC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3678</TotalTime>
  <Pages>50</Pages>
  <Words>1271</Words>
  <Application>Microsoft Macintosh PowerPoint</Application>
  <PresentationFormat>On-screen Show (4:3)</PresentationFormat>
  <Paragraphs>146</Paragraphs>
  <Slides>13</Slides>
  <Notes>13</Notes>
  <HiddenSlides>0</HiddenSlides>
  <MMClips>2</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9" baseType="lpstr">
      <vt:lpstr>Times New Roman</vt:lpstr>
      <vt:lpstr>Arial</vt:lpstr>
      <vt:lpstr>Wingdings</vt:lpstr>
      <vt:lpstr>Times</vt:lpstr>
      <vt:lpstr>Default Design</vt:lpstr>
      <vt:lpstr>Microsoft Photo Editor 3.0 Photo</vt:lpstr>
      <vt:lpstr>SHINE &amp; AFOSR: AF Research in Solar Physics   August 2002 </vt:lpstr>
      <vt:lpstr>PowerPoint Presentation</vt:lpstr>
      <vt:lpstr>PowerPoint Presentation</vt:lpstr>
      <vt:lpstr>PowerPoint Presentation</vt:lpstr>
      <vt:lpstr>Two New AFOSR MURIs  Collaboration with AFRL, ONR, NRL, NOAA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USAF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BRIEFING TITLE - ALL CAPS 30 Jan 01 </dc:title>
  <dc:subject/>
  <dc:creator>Sarla Joy </dc:creator>
  <cp:keywords>SMC/CC</cp:keywords>
  <dc:description>Col Heald briefed SMC/CC on 20 Oct 98</dc:description>
  <cp:lastModifiedBy>Katie Whitman</cp:lastModifiedBy>
  <cp:revision>84</cp:revision>
  <cp:lastPrinted>2001-04-17T16:34:47Z</cp:lastPrinted>
  <dcterms:created xsi:type="dcterms:W3CDTF">2001-02-23T20:23:17Z</dcterms:created>
  <dcterms:modified xsi:type="dcterms:W3CDTF">2026-01-03T16:43:24Z</dcterms:modified>
</cp:coreProperties>
</file>